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353AC0-EE6A-4F29-84CD-4294C017F3B6}" type="datetimeFigureOut">
              <a:rPr lang="el-GR" smtClean="0"/>
              <a:pPr/>
              <a:t>30/9/2024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EE25AF4-5619-4580-A69C-9C022F25F3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9600" y="0"/>
            <a:ext cx="8062912" cy="1470025"/>
          </a:xfrm>
        </p:spPr>
        <p:txBody>
          <a:bodyPr/>
          <a:lstStyle/>
          <a:p>
            <a:pPr algn="ctr"/>
            <a:r>
              <a:rPr lang="el-GR" dirty="0" smtClean="0"/>
              <a:t>ΠΡΟΛΟΓΟΣ</a:t>
            </a:r>
            <a:br>
              <a:rPr lang="el-GR" dirty="0" smtClean="0"/>
            </a:br>
            <a:r>
              <a:rPr lang="el-GR" dirty="0" smtClean="0"/>
              <a:t>ΤΥΠΟΙ ΠΡΟΛΟΓΟΥ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127" t="27083" r="35578" b="36458"/>
          <a:stretch>
            <a:fillRect/>
          </a:stretch>
        </p:blipFill>
        <p:spPr bwMode="auto">
          <a:xfrm>
            <a:off x="0" y="1600200"/>
            <a:ext cx="91440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477" t="64121" r="45339" b="29398"/>
          <a:stretch>
            <a:fillRect/>
          </a:stretch>
        </p:blipFill>
        <p:spPr bwMode="auto">
          <a:xfrm>
            <a:off x="0" y="55626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127" t="22917" r="36164" b="38542"/>
          <a:stretch>
            <a:fillRect/>
          </a:stretch>
        </p:blipFill>
        <p:spPr bwMode="auto">
          <a:xfrm>
            <a:off x="0" y="1676400"/>
            <a:ext cx="908221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marL="0" indent="484188" algn="ctr"/>
            <a:r>
              <a:rPr lang="el-GR" b="1" u="sng" dirty="0" smtClean="0"/>
              <a:t>5. ΑΝΑΦΟΡΑ ΣΕ ΠΑΡΑΜΕΤΡΟΥΣ    ΤΟΥ ΘΕΜΑΤΟΣ </a:t>
            </a:r>
            <a:r>
              <a:rPr lang="el-GR" b="1" u="sng" dirty="0" smtClean="0">
                <a:solidFill>
                  <a:srgbClr val="FFFF00"/>
                </a:solidFill>
              </a:rPr>
              <a:t>ΠΟΥ ΔΕΝ ΖΗΤΟΥΝΤΑΙ </a:t>
            </a:r>
            <a:r>
              <a:rPr lang="el-GR" b="1" u="sng" dirty="0" smtClean="0"/>
              <a:t>: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0542" t="11458" r="35578" b="37500"/>
          <a:stretch>
            <a:fillRect/>
          </a:stretch>
        </p:blipFill>
        <p:spPr bwMode="auto">
          <a:xfrm>
            <a:off x="0" y="0"/>
            <a:ext cx="9144000" cy="487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10761" t="17708" r="35945" b="61459"/>
          <a:stretch>
            <a:fillRect/>
          </a:stretch>
        </p:blipFill>
        <p:spPr bwMode="auto">
          <a:xfrm>
            <a:off x="0" y="4876800"/>
            <a:ext cx="9144000" cy="200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1127" t="22917" r="35578" b="27083"/>
          <a:stretch>
            <a:fillRect/>
          </a:stretch>
        </p:blipFill>
        <p:spPr bwMode="auto">
          <a:xfrm>
            <a:off x="0" y="762000"/>
            <a:ext cx="924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0542" t="15625" r="35578" b="47338"/>
          <a:stretch>
            <a:fillRect/>
          </a:stretch>
        </p:blipFill>
        <p:spPr bwMode="auto">
          <a:xfrm>
            <a:off x="-1" y="0"/>
            <a:ext cx="90916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542" t="63033" r="35578" b="17708"/>
          <a:stretch>
            <a:fillRect/>
          </a:stretch>
        </p:blipFill>
        <p:spPr bwMode="auto">
          <a:xfrm>
            <a:off x="0" y="4191000"/>
            <a:ext cx="9091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1127" t="39583" r="36164" b="37500"/>
          <a:stretch>
            <a:fillRect/>
          </a:stretch>
        </p:blipFill>
        <p:spPr bwMode="auto">
          <a:xfrm>
            <a:off x="-1" y="0"/>
            <a:ext cx="904009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10761" t="29167" r="35945" b="50000"/>
          <a:stretch>
            <a:fillRect/>
          </a:stretch>
        </p:blipFill>
        <p:spPr bwMode="auto">
          <a:xfrm>
            <a:off x="0" y="2667000"/>
            <a:ext cx="90144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pPr marL="225425" indent="-60325" algn="ctr"/>
            <a:r>
              <a:rPr lang="el-GR" dirty="0" smtClean="0"/>
              <a:t>ΑΡΕΤΕΣ ΕΝΌΣ ΚΑΛΟΥ ΠΡΟΛΟΓΟΥ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542" t="12500" r="37335" b="63542"/>
          <a:stretch>
            <a:fillRect/>
          </a:stretch>
        </p:blipFill>
        <p:spPr bwMode="auto">
          <a:xfrm>
            <a:off x="457200" y="1905000"/>
            <a:ext cx="838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0761" t="73958" r="35945" b="11458"/>
          <a:stretch>
            <a:fillRect/>
          </a:stretch>
        </p:blipFill>
        <p:spPr bwMode="auto">
          <a:xfrm>
            <a:off x="457200" y="4038600"/>
            <a:ext cx="842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marL="65088" algn="ctr"/>
            <a:r>
              <a:rPr lang="el-GR" sz="4000" dirty="0" smtClean="0"/>
              <a:t>ΤΙ ΑΠΟΦΕΥΓΟΥΜΕ ΣΤΟΝ ΠΡΟΛΟΓΟ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542" t="29167" r="35578" b="17708"/>
          <a:stretch>
            <a:fillRect/>
          </a:stretch>
        </p:blipFill>
        <p:spPr bwMode="auto">
          <a:xfrm>
            <a:off x="0" y="1828799"/>
            <a:ext cx="9144000" cy="506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marL="0" algn="ctr"/>
            <a:r>
              <a:rPr lang="el-GR" b="1" dirty="0" smtClean="0"/>
              <a:t>ΤΡΟΠΟΙ ΚΑΤΑΣΚΕΥΗΣ ΠΡΟΛΟΓΟΥ:</a:t>
            </a:r>
            <a:br>
              <a:rPr lang="el-GR" b="1" dirty="0" smtClean="0"/>
            </a:br>
            <a:r>
              <a:rPr lang="el-GR" b="1" u="sng" dirty="0" smtClean="0"/>
              <a:t>1. Παραγωγική μέθοδος:</a:t>
            </a:r>
            <a:r>
              <a:rPr lang="el-GR" b="1" dirty="0" smtClean="0"/>
              <a:t>     </a:t>
            </a:r>
            <a:br>
              <a:rPr lang="el-GR" b="1" dirty="0" smtClean="0"/>
            </a:br>
            <a:r>
              <a:rPr lang="el-GR" b="1" dirty="0" smtClean="0"/>
              <a:t> Γενικό -&gt; Ειδικό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542" t="19792" r="35578" b="65625"/>
          <a:stretch>
            <a:fillRect/>
          </a:stretch>
        </p:blipFill>
        <p:spPr bwMode="auto">
          <a:xfrm>
            <a:off x="304800" y="1981200"/>
            <a:ext cx="851262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0542" t="71875" r="35578" b="14583"/>
          <a:stretch>
            <a:fillRect/>
          </a:stretch>
        </p:blipFill>
        <p:spPr bwMode="auto">
          <a:xfrm>
            <a:off x="304800" y="3352800"/>
            <a:ext cx="862818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0761" t="42708" r="35359" b="40625"/>
          <a:stretch>
            <a:fillRect/>
          </a:stretch>
        </p:blipFill>
        <p:spPr bwMode="auto">
          <a:xfrm>
            <a:off x="304800" y="4800600"/>
            <a:ext cx="8534400" cy="14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ΤΡΟΠΟΙ ΚΑΤΑΣΚΕΥΗΣ ΠΡΟΛΟΓΟΥ:</a:t>
            </a:r>
            <a:br>
              <a:rPr lang="el-GR" b="1" dirty="0" smtClean="0"/>
            </a:br>
            <a:r>
              <a:rPr lang="el-GR" b="1" u="sng" dirty="0" smtClean="0"/>
              <a:t> 1. Παραγωγική μέθοδος:</a:t>
            </a:r>
            <a:r>
              <a:rPr lang="el-GR" b="1" dirty="0" smtClean="0"/>
              <a:t>     </a:t>
            </a:r>
            <a:br>
              <a:rPr lang="el-GR" b="1" dirty="0" smtClean="0"/>
            </a:br>
            <a:r>
              <a:rPr lang="el-GR" b="1" dirty="0" smtClean="0"/>
              <a:t> Γενικό -&gt; Ειδικό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127" t="30208" r="36164" b="31250"/>
          <a:stretch>
            <a:fillRect/>
          </a:stretch>
        </p:blipFill>
        <p:spPr bwMode="auto">
          <a:xfrm>
            <a:off x="0" y="1905000"/>
            <a:ext cx="908221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marL="4763" algn="ctr"/>
            <a:r>
              <a:rPr lang="el-GR" sz="3600" b="1" u="sng" dirty="0" smtClean="0"/>
              <a:t>2. ΜΕΘΟΔΟΣ ΕΠΑΝΑΔΙΑΠΡΑΓΜΑΤΕΥΣΗΣ: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542" t="26042" r="34993" b="59375"/>
          <a:stretch>
            <a:fillRect/>
          </a:stretch>
        </p:blipFill>
        <p:spPr bwMode="auto">
          <a:xfrm>
            <a:off x="304800" y="1371600"/>
            <a:ext cx="8839200" cy="133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1347" t="22917" r="36530" b="42708"/>
          <a:stretch>
            <a:fillRect/>
          </a:stretch>
        </p:blipFill>
        <p:spPr bwMode="auto">
          <a:xfrm>
            <a:off x="228600" y="2819400"/>
            <a:ext cx="8915400" cy="33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72310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l-GR" b="1" u="sng" dirty="0" smtClean="0"/>
              <a:t>3. ΜΕΘΟΔΟΣ ΤΟΝΙΣΜΟΥ: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1127" t="22917" r="36615" b="61592"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127" t="56998" r="36615" b="16667"/>
          <a:stretch>
            <a:fillRect/>
          </a:stretch>
        </p:blipFill>
        <p:spPr bwMode="auto">
          <a:xfrm>
            <a:off x="0" y="32766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el-GR" b="1" u="sng" dirty="0" smtClean="0"/>
              <a:t>4. ΑΝΤΙΘΕΤΙΚΟΣ ΠΡΟΛΟΓΟΣ: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127" t="30208" r="36164" b="17708"/>
          <a:stretch>
            <a:fillRect/>
          </a:stretch>
        </p:blipFill>
        <p:spPr bwMode="auto">
          <a:xfrm>
            <a:off x="0" y="1447800"/>
            <a:ext cx="918972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marL="0" indent="484188" algn="ctr"/>
            <a:r>
              <a:rPr lang="el-GR" b="1" u="sng" dirty="0" smtClean="0"/>
              <a:t>5. ΑΝΑΦΟΡΑ ΣΕ ΠΑΡΑΜΕΤΡΟΥΣ    ΤΟΥ ΘΕΜΑΤΟΣ </a:t>
            </a:r>
            <a:r>
              <a:rPr lang="el-GR" b="1" u="sng" dirty="0" smtClean="0">
                <a:solidFill>
                  <a:srgbClr val="FFFF00"/>
                </a:solidFill>
              </a:rPr>
              <a:t>ΠΟΥ ΔΕΝ ΖΗΤΟΥΝΤΑΙ </a:t>
            </a:r>
            <a:r>
              <a:rPr lang="el-GR" b="1" u="sng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127" t="21875" r="36164" b="57292"/>
          <a:stretch>
            <a:fillRect/>
          </a:stretch>
        </p:blipFill>
        <p:spPr bwMode="auto">
          <a:xfrm>
            <a:off x="0" y="19050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0761" t="43750" r="35944" b="48958"/>
          <a:stretch>
            <a:fillRect/>
          </a:stretch>
        </p:blipFill>
        <p:spPr bwMode="auto">
          <a:xfrm>
            <a:off x="0" y="4267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54</Words>
  <Application>Microsoft Office PowerPoint</Application>
  <PresentationFormat>Προβολή στην οθόνη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Ζωντάνια</vt:lpstr>
      <vt:lpstr>ΠΡΟΛΟΓΟΣ ΤΥΠΟΙ ΠΡΟΛΟΓΟΥ</vt:lpstr>
      <vt:lpstr>ΑΡΕΤΕΣ ΕΝΌΣ ΚΑΛΟΥ ΠΡΟΛΟΓΟΥ</vt:lpstr>
      <vt:lpstr>ΤΙ ΑΠΟΦΕΥΓΟΥΜΕ ΣΤΟΝ ΠΡΟΛΟΓΟ</vt:lpstr>
      <vt:lpstr>ΤΡΟΠΟΙ ΚΑΤΑΣΚΕΥΗΣ ΠΡΟΛΟΓΟΥ: 1. Παραγωγική μέθοδος:       Γενικό -&gt; Ειδικό</vt:lpstr>
      <vt:lpstr>ΤΡΟΠΟΙ ΚΑΤΑΣΚΕΥΗΣ ΠΡΟΛΟΓΟΥ:  1. Παραγωγική μέθοδος:       Γενικό -&gt; Ειδικό  </vt:lpstr>
      <vt:lpstr>2. ΜΕΘΟΔΟΣ ΕΠΑΝΑΔΙΑΠΡΑΓΜΑΤΕΥΣΗΣ:</vt:lpstr>
      <vt:lpstr>3. ΜΕΘΟΔΟΣ ΤΟΝΙΣΜΟΥ:  </vt:lpstr>
      <vt:lpstr>4. ΑΝΤΙΘΕΤΙΚΟΣ ΠΡΟΛΟΓΟΣ:   </vt:lpstr>
      <vt:lpstr>5. ΑΝΑΦΟΡΑ ΣΕ ΠΑΡΑΜΕΤΡΟΥΣ    ΤΟΥ ΘΕΜΑΤΟΣ ΠΟΥ ΔΕΝ ΖΗΤΟΥΝΤΑΙ :</vt:lpstr>
      <vt:lpstr>5. ΑΝΑΦΟΡΑ ΣΕ ΠΑΡΑΜΕΤΡΟΥΣ    ΤΟΥ ΘΕΜΑΤΟΣ ΠΟΥ ΔΕΝ ΖΗΤΟΥΝΤΑΙ :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ΠΡΟΛΟΓΟΣ ΤΥΠΟΙ ΠΡΟΛΟΓΟΥ</dc:title>
  <dc:creator>user1</dc:creator>
  <cp:lastModifiedBy>ΣΧΟΛ</cp:lastModifiedBy>
  <cp:revision>6</cp:revision>
  <dcterms:created xsi:type="dcterms:W3CDTF">2024-09-29T21:47:29Z</dcterms:created>
  <dcterms:modified xsi:type="dcterms:W3CDTF">2024-09-30T09:33:55Z</dcterms:modified>
</cp:coreProperties>
</file>