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-1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-10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-11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-12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-13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-14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-15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-2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-3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-4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-5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-6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-7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-8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-9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Προβολή στην οθόνη (4:3)</PresentationFormat>
  <Paragraphs>0</Paragraphs>
  <Slides>15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subject/>
  <dc:creator>pc</dc:creator>
  <cp:keywords/>
  <dc:description>generated using python-pptx</dc:description>
  <cp:lastModifiedBy>Χρήστης των Windows</cp:lastModifiedBy>
  <cp:revision>2</cp:revision>
  <dcterms:created xsi:type="dcterms:W3CDTF">2013-01-27T09:14:16Z</dcterms:created>
  <dcterms:modified xsi:type="dcterms:W3CDTF">2024-12-08T17:22:52Z</dcterms:modified>
  <cp:category/>
</cp:coreProperties>
</file>