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6197"/>
  </p:normalViewPr>
  <p:slideViewPr>
    <p:cSldViewPr snapToGrid="0">
      <p:cViewPr varScale="1">
        <p:scale>
          <a:sx n="121" d="100"/>
          <a:sy n="121" d="100"/>
        </p:scale>
        <p:origin x="200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11/8/23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11/8/23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11/8/23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11/8/23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11/8/23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11/8/23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11/8/23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11/8/23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11/8/23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11/8/23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11/8/23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11/8/23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F690A54-4318-C7C1-C60B-C611C552346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Imparfait </a:t>
            </a:r>
            <a:br>
              <a:rPr lang="fr-FR" dirty="0"/>
            </a:br>
            <a:r>
              <a:rPr lang="el-GR" dirty="0" err="1"/>
              <a:t>Παρατατικος</a:t>
            </a:r>
            <a:r>
              <a:rPr lang="el-GR" dirty="0"/>
              <a:t> 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2A92E015-7F69-D0A7-E2D6-F2B570C89A7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62717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58CA929-B628-8817-1374-CD60CA45E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F07B88D-C780-C989-B6AF-6FAFB6BCEE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dirty="0"/>
              <a:t>Είναι ένας παρελθοντικός χρόνος που εκφράζει μια πράξη που </a:t>
            </a:r>
            <a:r>
              <a:rPr lang="el-GR" u="sng" dirty="0"/>
              <a:t>γινόταν</a:t>
            </a:r>
            <a:r>
              <a:rPr lang="el-GR" dirty="0"/>
              <a:t> ή </a:t>
            </a:r>
            <a:r>
              <a:rPr lang="el-GR" u="sng" dirty="0"/>
              <a:t>επαναλαμβανόταν </a:t>
            </a:r>
            <a:r>
              <a:rPr lang="el-GR" dirty="0"/>
              <a:t>στο παρελθόν. </a:t>
            </a:r>
          </a:p>
          <a:p>
            <a:r>
              <a:rPr lang="el-GR" dirty="0"/>
              <a:t>Χρησιμοποιείται για περιγραφή προσώπου, τόπου ή κατάστασης. </a:t>
            </a:r>
          </a:p>
          <a:p>
            <a:r>
              <a:rPr lang="el-GR" dirty="0"/>
              <a:t>Σχηματίζεται από το θέμα του α’ πληθυντικού του </a:t>
            </a:r>
            <a:r>
              <a:rPr lang="fr-FR"/>
              <a:t>Présent Indicatif </a:t>
            </a:r>
            <a:r>
              <a:rPr lang="el-GR"/>
              <a:t>και </a:t>
            </a:r>
            <a:r>
              <a:rPr lang="el-GR" dirty="0"/>
              <a:t>καταλήξεις </a:t>
            </a:r>
          </a:p>
          <a:p>
            <a:r>
              <a:rPr lang="fr-FR" dirty="0"/>
              <a:t>-ais</a:t>
            </a:r>
          </a:p>
          <a:p>
            <a:r>
              <a:rPr lang="fr-FR" dirty="0"/>
              <a:t>-ais</a:t>
            </a:r>
          </a:p>
          <a:p>
            <a:r>
              <a:rPr lang="fr-FR" dirty="0"/>
              <a:t>-ait</a:t>
            </a:r>
          </a:p>
          <a:p>
            <a:r>
              <a:rPr lang="fr-FR" dirty="0"/>
              <a:t>-ions</a:t>
            </a:r>
            <a:r>
              <a:rPr lang="el-GR" dirty="0"/>
              <a:t> </a:t>
            </a:r>
            <a:endParaRPr lang="fr-FR" dirty="0"/>
          </a:p>
          <a:p>
            <a:r>
              <a:rPr lang="fr-FR" dirty="0"/>
              <a:t>-</a:t>
            </a:r>
            <a:r>
              <a:rPr lang="fr-FR" dirty="0" err="1"/>
              <a:t>iez</a:t>
            </a:r>
            <a:r>
              <a:rPr lang="el-GR" dirty="0"/>
              <a:t> </a:t>
            </a:r>
            <a:endParaRPr lang="fr-FR" dirty="0"/>
          </a:p>
          <a:p>
            <a:r>
              <a:rPr lang="fr-FR" dirty="0"/>
              <a:t>-aient </a:t>
            </a:r>
          </a:p>
          <a:p>
            <a:r>
              <a:rPr lang="fr-FR" dirty="0"/>
              <a:t>Quand j’étais petit,  j’allais tous les jours au parc voisin.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955786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C859223-1A0F-76E5-2719-5C4A7290C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E79ADD7-DB6D-CDF1-1032-341815F2B2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u="sng" dirty="0"/>
              <a:t>Parler </a:t>
            </a:r>
            <a:r>
              <a:rPr lang="fr-FR" dirty="0"/>
              <a:t>                             </a:t>
            </a:r>
            <a:r>
              <a:rPr lang="fr-FR" b="1" u="sng" dirty="0"/>
              <a:t>finir    </a:t>
            </a:r>
            <a:r>
              <a:rPr lang="fr-FR" dirty="0"/>
              <a:t>                                 </a:t>
            </a:r>
            <a:r>
              <a:rPr lang="fr-FR" b="1" u="sng" dirty="0"/>
              <a:t>  prendre</a:t>
            </a:r>
          </a:p>
          <a:p>
            <a:r>
              <a:rPr lang="fr-FR" dirty="0"/>
              <a:t>Je parlais                         je finissais                                 je prenais</a:t>
            </a:r>
          </a:p>
          <a:p>
            <a:r>
              <a:rPr lang="fr-FR" dirty="0"/>
              <a:t>Tu parlais                         tu finissais                                tu prenais</a:t>
            </a:r>
          </a:p>
          <a:p>
            <a:r>
              <a:rPr lang="fr-FR" dirty="0"/>
              <a:t>Il/elle/on parlait               il/elle/on finissait                      il/elle prenait </a:t>
            </a:r>
          </a:p>
          <a:p>
            <a:r>
              <a:rPr lang="fr-FR" dirty="0"/>
              <a:t>Nous parlions                 nous finissions                         nous prenions </a:t>
            </a:r>
          </a:p>
          <a:p>
            <a:r>
              <a:rPr lang="fr-FR" dirty="0"/>
              <a:t>Vous parliez                    vous finissiez                           vous preniez </a:t>
            </a:r>
          </a:p>
          <a:p>
            <a:r>
              <a:rPr lang="fr-FR" dirty="0"/>
              <a:t>Ils/elles parlaient             ils/elles finissaient                     ils/elles prenaient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03958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E4E8DFC-6AE2-51BC-A966-7BE729735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103C5C2-747A-81EF-1B37-A391FCB107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u="sng" dirty="0"/>
              <a:t>Être </a:t>
            </a:r>
          </a:p>
          <a:p>
            <a:r>
              <a:rPr lang="fr-FR" dirty="0"/>
              <a:t>j’étais </a:t>
            </a:r>
          </a:p>
          <a:p>
            <a:r>
              <a:rPr lang="fr-FR" dirty="0"/>
              <a:t>Tu étais</a:t>
            </a:r>
          </a:p>
          <a:p>
            <a:r>
              <a:rPr lang="fr-FR" dirty="0"/>
              <a:t>Il/elle/on était</a:t>
            </a:r>
          </a:p>
          <a:p>
            <a:r>
              <a:rPr lang="fr-FR" dirty="0"/>
              <a:t>Nous étions</a:t>
            </a:r>
          </a:p>
          <a:p>
            <a:r>
              <a:rPr lang="fr-FR" dirty="0"/>
              <a:t>Vous étiez</a:t>
            </a:r>
          </a:p>
          <a:p>
            <a:r>
              <a:rPr lang="fr-FR" dirty="0"/>
              <a:t>Ils/elles étaient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26742988"/>
      </p:ext>
    </p:extLst>
  </p:cSld>
  <p:clrMapOvr>
    <a:masterClrMapping/>
  </p:clrMapOvr>
</p:sld>
</file>

<file path=ppt/theme/theme1.xml><?xml version="1.0" encoding="utf-8"?>
<a:theme xmlns:a="http://schemas.openxmlformats.org/drawingml/2006/main" name="Συλλογη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Συλλογη</Template>
  <TotalTime>12</TotalTime>
  <Words>137</Words>
  <Application>Microsoft Macintosh PowerPoint</Application>
  <PresentationFormat>Ευρεία οθόνη</PresentationFormat>
  <Paragraphs>25</Paragraphs>
  <Slides>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7" baseType="lpstr">
      <vt:lpstr>Arial</vt:lpstr>
      <vt:lpstr>Gill Sans MT</vt:lpstr>
      <vt:lpstr>Συλλογη</vt:lpstr>
      <vt:lpstr>Imparfait  Παρατατικος 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Imparfait  Παρατατικος </dc:title>
  <dc:creator>Antonis Bantzis</dc:creator>
  <cp:lastModifiedBy>Antonis Bantzis</cp:lastModifiedBy>
  <cp:revision>4</cp:revision>
  <dcterms:created xsi:type="dcterms:W3CDTF">2023-05-10T18:07:19Z</dcterms:created>
  <dcterms:modified xsi:type="dcterms:W3CDTF">2023-11-08T19:54:46Z</dcterms:modified>
</cp:coreProperties>
</file>