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197"/>
  </p:normalViewPr>
  <p:slideViewPr>
    <p:cSldViewPr snapToGrid="0">
      <p:cViewPr varScale="1">
        <p:scale>
          <a:sx n="121" d="100"/>
          <a:sy n="121" d="100"/>
        </p:scale>
        <p:origin x="20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13DED98-E6D7-1B3C-9CC6-88F45CF873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Futur simple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5F91215-23DA-2591-1A2F-D45D011FFC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4411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F20A3C-86C7-01B1-FCC7-15993453F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40331E9-A0AC-9082-DE8C-7988D034E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Σχηματίζεται από το θέμα του απαρεμφάτου με καταλήξεις </a:t>
            </a:r>
          </a:p>
          <a:p>
            <a:r>
              <a:rPr lang="fr-FR" dirty="0"/>
              <a:t>Parle</a:t>
            </a:r>
            <a:r>
              <a:rPr lang="fr-FR" b="1" dirty="0"/>
              <a:t>r                                          </a:t>
            </a:r>
            <a:r>
              <a:rPr lang="fr-FR" b="1" u="sng" dirty="0"/>
              <a:t>parler</a:t>
            </a:r>
          </a:p>
          <a:p>
            <a:r>
              <a:rPr lang="fr-FR" b="1" dirty="0"/>
              <a:t>       -rai                                       Je parlerai</a:t>
            </a:r>
          </a:p>
          <a:p>
            <a:r>
              <a:rPr lang="fr-FR" b="1" dirty="0"/>
              <a:t>       -ras                                      tu parleras </a:t>
            </a:r>
          </a:p>
          <a:p>
            <a:r>
              <a:rPr lang="fr-FR" b="1" dirty="0"/>
              <a:t>       -ra                                        il/elle/on parlera</a:t>
            </a:r>
          </a:p>
          <a:p>
            <a:r>
              <a:rPr lang="fr-FR" b="1" dirty="0"/>
              <a:t>      -</a:t>
            </a:r>
            <a:r>
              <a:rPr lang="fr-FR" b="1" dirty="0" err="1"/>
              <a:t>rons</a:t>
            </a:r>
            <a:r>
              <a:rPr lang="fr-FR" b="1" dirty="0"/>
              <a:t>                                     nous parlerons</a:t>
            </a:r>
          </a:p>
          <a:p>
            <a:r>
              <a:rPr lang="fr-FR" b="1" dirty="0"/>
              <a:t>      -</a:t>
            </a:r>
            <a:r>
              <a:rPr lang="fr-FR" b="1" dirty="0" err="1"/>
              <a:t>rez</a:t>
            </a:r>
            <a:r>
              <a:rPr lang="fr-FR" b="1" dirty="0"/>
              <a:t>                                        vous parlerez</a:t>
            </a:r>
          </a:p>
          <a:p>
            <a:r>
              <a:rPr lang="fr-FR" b="1" dirty="0"/>
              <a:t>      -</a:t>
            </a:r>
            <a:r>
              <a:rPr lang="fr-FR" b="1" dirty="0" err="1"/>
              <a:t>ront</a:t>
            </a:r>
            <a:r>
              <a:rPr lang="fr-FR" b="1" dirty="0"/>
              <a:t>                                      ils/elles parleront </a:t>
            </a:r>
          </a:p>
        </p:txBody>
      </p:sp>
    </p:spTree>
    <p:extLst>
      <p:ext uri="{BB962C8B-B14F-4D97-AF65-F5344CB8AC3E}">
        <p14:creationId xmlns:p14="http://schemas.microsoft.com/office/powerpoint/2010/main" val="1796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9B943C-912E-A455-ACBE-C64E01548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ΑΝΩΜΑΛΟΣ ΜΕΛΛΟΝΤΑΣ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B5000F-BCFF-0AA9-E94F-43B9B13EB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Avoir         j’aurai                                    mourir          je mourrai                      vouloir            je voudrai                </a:t>
            </a:r>
          </a:p>
          <a:p>
            <a:r>
              <a:rPr lang="fr-FR" dirty="0"/>
              <a:t>Être           je serai                                  voir               je verrai                           valoir             je vaudrai </a:t>
            </a:r>
          </a:p>
          <a:p>
            <a:r>
              <a:rPr lang="fr-FR" dirty="0"/>
              <a:t>Aller         j’irai                                       savoir             je saurai                         acheter           j’achèterai </a:t>
            </a:r>
          </a:p>
          <a:p>
            <a:r>
              <a:rPr lang="fr-FR" dirty="0"/>
              <a:t>Faire         je ferai                                   devoir            je  devrai</a:t>
            </a:r>
          </a:p>
          <a:p>
            <a:r>
              <a:rPr lang="fr-FR" dirty="0"/>
              <a:t>Cueillir     je cueillerai                             appeler          j’appellerai                     s’asseoir           </a:t>
            </a:r>
            <a:r>
              <a:rPr lang="fr-FR"/>
              <a:t>je m’assiérai </a:t>
            </a:r>
            <a:endParaRPr lang="fr-FR" dirty="0"/>
          </a:p>
          <a:p>
            <a:r>
              <a:rPr lang="fr-FR" dirty="0"/>
              <a:t>Venir          je viendrai                            jeter             je jetterai</a:t>
            </a:r>
          </a:p>
          <a:p>
            <a:r>
              <a:rPr lang="fr-FR" dirty="0"/>
              <a:t>Pouvoir       je pourrai                            nettoyer        je nettoierai</a:t>
            </a:r>
          </a:p>
          <a:p>
            <a:r>
              <a:rPr lang="fr-FR" dirty="0"/>
              <a:t>Envoyer       j’enverrai                             falloir            il faudra </a:t>
            </a:r>
          </a:p>
          <a:p>
            <a:r>
              <a:rPr lang="fr-FR" dirty="0"/>
              <a:t>Courir        je courrai                             pleuvoir         il pleuvra   </a:t>
            </a:r>
          </a:p>
          <a:p>
            <a:r>
              <a:rPr lang="fr-FR" dirty="0"/>
              <a:t>Acquérir     j’acquerrai                            recevoir        je recevrai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5274202"/>
      </p:ext>
    </p:extLst>
  </p:cSld>
  <p:clrMapOvr>
    <a:masterClrMapping/>
  </p:clrMapOvr>
</p:sld>
</file>

<file path=ppt/theme/theme1.xml><?xml version="1.0" encoding="utf-8"?>
<a:theme xmlns:a="http://schemas.openxmlformats.org/drawingml/2006/main" name="Συλλογη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Συλλογη</Template>
  <TotalTime>35</TotalTime>
  <Words>116</Words>
  <Application>Microsoft Macintosh PowerPoint</Application>
  <PresentationFormat>Ευρεία οθόνη</PresentationFormat>
  <Paragraphs>20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Συλλογη</vt:lpstr>
      <vt:lpstr>Futur simple</vt:lpstr>
      <vt:lpstr>Παρουσίαση του PowerPoint</vt:lpstr>
      <vt:lpstr>ΑΝΩΜΑΛΟΣ ΜΕΛΛΟΝΤΑΣ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 simple</dc:title>
  <dc:creator>Antonis Bantzis</dc:creator>
  <cp:lastModifiedBy>Antonis Bantzis</cp:lastModifiedBy>
  <cp:revision>9</cp:revision>
  <dcterms:created xsi:type="dcterms:W3CDTF">2023-10-07T11:13:46Z</dcterms:created>
  <dcterms:modified xsi:type="dcterms:W3CDTF">2025-11-24T17:45:51Z</dcterms:modified>
</cp:coreProperties>
</file>