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09228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22"/>
            <a:ext cx="9151775" cy="685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942"/>
            <a:ext cx="9144000" cy="6861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488865"/>
            <a:ext cx="7938710" cy="594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22"/>
            <a:ext cx="9151775" cy="685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942"/>
            <a:ext cx="9141415" cy="6859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346"/>
            <a:ext cx="9172638" cy="6836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776"/>
            <a:ext cx="9144000" cy="687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47"/>
            <a:ext cx="9143999" cy="6854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776"/>
            <a:ext cx="9133656" cy="686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22"/>
            <a:ext cx="9151775" cy="685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584"/>
            <a:ext cx="9162185" cy="68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22"/>
            <a:ext cx="9151775" cy="685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776"/>
            <a:ext cx="9133656" cy="686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