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E6B810-EA3E-43D2-90E1-7A4BBBCD78F0}" type="datetimeFigureOut">
              <a:rPr lang="el-GR" smtClean="0"/>
              <a:t>8/11/2024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9E0B953-68D8-446A-B829-8680886951AA}" type="slidenum">
              <a:rPr lang="el-GR" smtClean="0"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400800" cy="1752600"/>
          </a:xfrm>
        </p:spPr>
        <p:txBody>
          <a:bodyPr>
            <a:no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ΘΕΜΑ </a:t>
            </a:r>
          </a:p>
          <a:p>
            <a:r>
              <a:rPr lang="el-GR" sz="3200" dirty="0" smtClean="0">
                <a:solidFill>
                  <a:srgbClr val="FF0000"/>
                </a:solidFill>
              </a:rPr>
              <a:t>7 ΘΑΥΜΑΤΑ ΤΟΥ ΣΥΓΧΡΟΝΟΥ ΚΟΣΜΟΥ</a:t>
            </a:r>
          </a:p>
          <a:p>
            <a:endParaRPr lang="el-GR" sz="3200" dirty="0" smtClean="0">
              <a:solidFill>
                <a:srgbClr val="FF0000"/>
              </a:solidFill>
            </a:endParaRPr>
          </a:p>
          <a:p>
            <a:r>
              <a:rPr lang="el-GR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ΟΜΑΔΑ ΕΡΓΑΣΙΑΣ </a:t>
            </a:r>
          </a:p>
          <a:p>
            <a:r>
              <a:rPr lang="el-GR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ΠΕΡΛΕΓΚΑΣ ΠΛ.</a:t>
            </a:r>
          </a:p>
          <a:p>
            <a:r>
              <a:rPr lang="el-GR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ΝΙΚΟΛΑΚΟΠΟΥΛΣΟ ΔΙΟΝ</a:t>
            </a:r>
          </a:p>
          <a:p>
            <a:endParaRPr lang="el-GR" sz="3200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ΕΡΓΑΣΙΑ ΠΛΗΡΟΦΟΡΙΚΗ </a:t>
            </a:r>
            <a:br>
              <a:rPr lang="el-GR" dirty="0" smtClean="0"/>
            </a:br>
            <a:r>
              <a:rPr lang="el-GR" dirty="0" smtClean="0"/>
              <a:t>ΤΜΗΜΑ Α2</a:t>
            </a:r>
            <a:endParaRPr lang="el-GR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el-GR" dirty="0"/>
              <a:t>δημιουργήθηκε από τον πρώτο βασιλιά της Αιγύπτου, Πτολεμαίο Α΄ Σωτήρα (304-283π.Χ</a:t>
            </a:r>
            <a:r>
              <a:rPr lang="el-GR" dirty="0" smtClean="0"/>
              <a:t>.).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βιβλιοθήκη της Αλεξάνδρειας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5" name="4 - Εικόνα" descr="Βιβλιοθήκη της Αλεξάνδρειας: Την κατέστρεψαν ο Ιούλιος Κάισαρας, οι  Χριστιανοί ή οι Άραβες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980729"/>
            <a:ext cx="3455791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περιείχε τρεις μεγάλες ενότητες βιβλίων</a:t>
            </a:r>
            <a:endParaRPr lang="el-GR" dirty="0"/>
          </a:p>
          <a:p>
            <a:endParaRPr lang="el-GR" dirty="0" smtClean="0"/>
          </a:p>
          <a:p>
            <a:r>
              <a:rPr lang="el-GR" dirty="0"/>
              <a:t>1. ελληνική κλασική σκέψη και φιλοσοφικά έργα γύρω από αυτή,</a:t>
            </a:r>
          </a:p>
          <a:p>
            <a:r>
              <a:rPr lang="el-GR" dirty="0"/>
              <a:t>2. επιστολές, σημειωματάρια και ημερολόγια και</a:t>
            </a:r>
          </a:p>
          <a:p>
            <a:r>
              <a:rPr lang="el-GR" dirty="0"/>
              <a:t>3. ξένη λογοτεχνία σε πρωτότυπο κείμενο και μετάφραση στα ελληνικά.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διέθετε πολλά εργαστήρια, αστεροσκοπείο, βοτανικό και ζωολογικό κήπο καθώς και άνετους ξενώνες για τους φιλοξενούμενους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περιλάμβανε 200.000 τόμους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ότι για την καταστροφή ευθύνονται οι τρεις δυνάμεις κατοχής που κυβέρνησαν την Αλεξάνδρεια αφού την έχασαν </a:t>
            </a:r>
            <a:r>
              <a:rPr lang="el-GR" dirty="0" err="1"/>
              <a:t>οιΈλληνες</a:t>
            </a:r>
            <a:r>
              <a:rPr lang="el-GR" dirty="0"/>
              <a:t>. 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5400" dirty="0" smtClean="0"/>
              <a:t>ΕΥΧΑΡΙΣΤΟΥΜΕ ΠΟΛΎ</a:t>
            </a:r>
            <a:endParaRPr lang="el-GR" sz="54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4622</TotalTime>
  <Words>112</Words>
  <Application>Microsoft Office PowerPoint</Application>
  <PresentationFormat>Προβολή στην οθόνη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Χαρτί</vt:lpstr>
      <vt:lpstr>ΕΡΓΑΣΙΑ ΠΛΗΡΟΦΟΡΙΚΗ  ΤΜΗΜΑ Α2</vt:lpstr>
      <vt:lpstr>Η βιβλιοθήκη της Αλεξάνδρειας </vt:lpstr>
      <vt:lpstr>Διαφάνεια 3</vt:lpstr>
      <vt:lpstr>Διαφάνεια 4</vt:lpstr>
      <vt:lpstr>Διαφάνεια 5</vt:lpstr>
      <vt:lpstr>Διαφάνεια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ΕΡΓΑΣΙΑ ΠΛΗΡΟΦΟΡΙΚΗ  ΤΜΗΜΑ Α2</dc:title>
  <dc:creator>Admin21</dc:creator>
  <cp:lastModifiedBy>Admin21</cp:lastModifiedBy>
  <cp:revision>11</cp:revision>
  <dcterms:created xsi:type="dcterms:W3CDTF">2024-11-08T06:46:42Z</dcterms:created>
  <dcterms:modified xsi:type="dcterms:W3CDTF">2024-11-11T11:49:18Z</dcterms:modified>
</cp:coreProperties>
</file>