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DB738-189E-486E-B8F0-F6ABC9C1BCDA}" v="61" dt="2025-10-24T14:15:28.969"/>
    <p1510:client id="{F5A1FDE8-50E7-4510-BB39-77A98E88BC5C}" v="28" dt="2025-10-22T18:35:5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33" d="100"/>
          <a:sy n="33" d="100"/>
        </p:scale>
        <p:origin x="2381" y="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Giannitsis" userId="IazgDLmYzaCxhp0OTQe3QjnZSWmiXnfJIQ0ACUUxNg4=" providerId="None" clId="Web-{F5A1FDE8-50E7-4510-BB39-77A98E88BC5C}"/>
    <pc:docChg chg="modSld">
      <pc:chgData name="Mario Giannitsis" userId="IazgDLmYzaCxhp0OTQe3QjnZSWmiXnfJIQ0ACUUxNg4=" providerId="None" clId="Web-{F5A1FDE8-50E7-4510-BB39-77A98E88BC5C}" dt="2025-10-22T18:35:54.892" v="18" actId="20577"/>
      <pc:docMkLst>
        <pc:docMk/>
      </pc:docMkLst>
      <pc:sldChg chg="addSp modSp">
        <pc:chgData name="Mario Giannitsis" userId="IazgDLmYzaCxhp0OTQe3QjnZSWmiXnfJIQ0ACUUxNg4=" providerId="None" clId="Web-{F5A1FDE8-50E7-4510-BB39-77A98E88BC5C}" dt="2025-10-22T18:35:54.892" v="18" actId="20577"/>
        <pc:sldMkLst>
          <pc:docMk/>
          <pc:sldMk cId="3157011526" sldId="257"/>
        </pc:sldMkLst>
        <pc:spChg chg="add mod">
          <ac:chgData name="Mario Giannitsis" userId="IazgDLmYzaCxhp0OTQe3QjnZSWmiXnfJIQ0ACUUxNg4=" providerId="None" clId="Web-{F5A1FDE8-50E7-4510-BB39-77A98E88BC5C}" dt="2025-10-22T18:35:54.892" v="18" actId="20577"/>
          <ac:spMkLst>
            <pc:docMk/>
            <pc:sldMk cId="3157011526" sldId="257"/>
            <ac:spMk id="2" creationId="{F129D09D-255B-D834-6A76-ED459E7EC309}"/>
          </ac:spMkLst>
        </pc:spChg>
      </pc:sldChg>
    </pc:docChg>
  </pc:docChgLst>
  <pc:docChgLst>
    <pc:chgData name="Mario Giannitsis" userId="IazgDLmYzaCxhp0OTQe3QjnZSWmiXnfJIQ0ACUUxNg4=" providerId="None" clId="Web-{8CB02187-0854-4B79-A6DF-F2EB24821065}"/>
    <pc:docChg chg="addSld modSld">
      <pc:chgData name="Mario Giannitsis" userId="IazgDLmYzaCxhp0OTQe3QjnZSWmiXnfJIQ0ACUUxNg4=" providerId="None" clId="Web-{8CB02187-0854-4B79-A6DF-F2EB24821065}" dt="2025-10-20T18:44:28.488" v="64"/>
      <pc:docMkLst>
        <pc:docMk/>
      </pc:docMkLst>
      <pc:sldChg chg="addSp delSp modSp">
        <pc:chgData name="Mario Giannitsis" userId="IazgDLmYzaCxhp0OTQe3QjnZSWmiXnfJIQ0ACUUxNg4=" providerId="None" clId="Web-{8CB02187-0854-4B79-A6DF-F2EB24821065}" dt="2025-10-20T18:43:46.550" v="63" actId="20577"/>
        <pc:sldMkLst>
          <pc:docMk/>
          <pc:sldMk cId="109857222" sldId="256"/>
        </pc:sldMkLst>
        <pc:spChg chg="mod">
          <ac:chgData name="Mario Giannitsis" userId="IazgDLmYzaCxhp0OTQe3QjnZSWmiXnfJIQ0ACUUxNg4=" providerId="None" clId="Web-{8CB02187-0854-4B79-A6DF-F2EB24821065}" dt="2025-10-20T18:43:46.550" v="6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rio Giannitsis" userId="IazgDLmYzaCxhp0OTQe3QjnZSWmiXnfJIQ0ACUUxNg4=" providerId="None" clId="Web-{8CB02187-0854-4B79-A6DF-F2EB24821065}" dt="2025-10-20T18:43:28.581" v="62" actId="107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ario Giannitsis" userId="IazgDLmYzaCxhp0OTQe3QjnZSWmiXnfJIQ0ACUUxNg4=" providerId="None" clId="Web-{8CB02187-0854-4B79-A6DF-F2EB24821065}" dt="2025-10-20T18:43:23.940" v="61" actId="14100"/>
          <ac:spMkLst>
            <pc:docMk/>
            <pc:sldMk cId="109857222" sldId="256"/>
            <ac:spMk id="5" creationId="{F9BDFBCC-7523-C2ED-FBA6-13ADA0AFDDDA}"/>
          </ac:spMkLst>
        </pc:spChg>
      </pc:sldChg>
      <pc:sldChg chg="new">
        <pc:chgData name="Mario Giannitsis" userId="IazgDLmYzaCxhp0OTQe3QjnZSWmiXnfJIQ0ACUUxNg4=" providerId="None" clId="Web-{8CB02187-0854-4B79-A6DF-F2EB24821065}" dt="2025-10-20T18:44:28.488" v="64"/>
        <pc:sldMkLst>
          <pc:docMk/>
          <pc:sldMk cId="3157011526" sldId="257"/>
        </pc:sldMkLst>
      </pc:sldChg>
    </pc:docChg>
  </pc:docChgLst>
  <pc:docChgLst>
    <pc:chgData name="Mario Giannitsis" userId="IazgDLmYzaCxhp0OTQe3QjnZSWmiXnfJIQ0ACUUxNg4=" providerId="None" clId="Web-{577DB738-189E-486E-B8F0-F6ABC9C1BCDA}"/>
    <pc:docChg chg="addSld modSld">
      <pc:chgData name="Mario Giannitsis" userId="IazgDLmYzaCxhp0OTQe3QjnZSWmiXnfJIQ0ACUUxNg4=" providerId="None" clId="Web-{577DB738-189E-486E-B8F0-F6ABC9C1BCDA}" dt="2025-10-24T14:15:28.953" v="38"/>
      <pc:docMkLst>
        <pc:docMk/>
      </pc:docMkLst>
      <pc:sldChg chg="addSp modSp new">
        <pc:chgData name="Mario Giannitsis" userId="IazgDLmYzaCxhp0OTQe3QjnZSWmiXnfJIQ0ACUUxNg4=" providerId="None" clId="Web-{577DB738-189E-486E-B8F0-F6ABC9C1BCDA}" dt="2025-10-24T14:15:28.953" v="38"/>
        <pc:sldMkLst>
          <pc:docMk/>
          <pc:sldMk cId="2080661133" sldId="262"/>
        </pc:sldMkLst>
        <pc:spChg chg="add mod">
          <ac:chgData name="Mario Giannitsis" userId="IazgDLmYzaCxhp0OTQe3QjnZSWmiXnfJIQ0ACUUxNg4=" providerId="None" clId="Web-{577DB738-189E-486E-B8F0-F6ABC9C1BCDA}" dt="2025-10-24T14:15:28.953" v="38"/>
          <ac:spMkLst>
            <pc:docMk/>
            <pc:sldMk cId="2080661133" sldId="262"/>
            <ac:spMk id="3" creationId="{A042A4D3-C6C1-6598-BF7D-1D9FADE01764}"/>
          </ac:spMkLst>
        </pc:spChg>
        <pc:picChg chg="add mod">
          <ac:chgData name="Mario Giannitsis" userId="IazgDLmYzaCxhp0OTQe3QjnZSWmiXnfJIQ0ACUUxNg4=" providerId="None" clId="Web-{577DB738-189E-486E-B8F0-F6ABC9C1BCDA}" dt="2025-10-24T14:13:30.623" v="4" actId="14100"/>
          <ac:picMkLst>
            <pc:docMk/>
            <pc:sldMk cId="2080661133" sldId="262"/>
            <ac:picMk id="2" creationId="{4B42B619-156E-BC97-F4A8-754535CAFB28}"/>
          </ac:picMkLst>
        </pc:picChg>
      </pc:sldChg>
    </pc:docChg>
  </pc:docChgLst>
  <pc:docChgLst>
    <pc:chgData name="Mario Giannitsis" userId="IazgDLmYzaCxhp0OTQe3QjnZSWmiXnfJIQ0ACUUxNg4=" providerId="None" clId="Web-{5CB3D8E4-2E66-4BC4-ACA1-234905A18352}"/>
    <pc:docChg chg="mod modSld addMainMaster delMainMaster">
      <pc:chgData name="Mario Giannitsis" userId="IazgDLmYzaCxhp0OTQe3QjnZSWmiXnfJIQ0ACUUxNg4=" providerId="None" clId="Web-{5CB3D8E4-2E66-4BC4-ACA1-234905A18352}" dt="2025-10-20T18:40:54.548" v="13" actId="20577"/>
      <pc:docMkLst>
        <pc:docMk/>
      </pc:docMkLst>
      <pc:sldChg chg="modSp mod modClrScheme chgLayout">
        <pc:chgData name="Mario Giannitsis" userId="IazgDLmYzaCxhp0OTQe3QjnZSWmiXnfJIQ0ACUUxNg4=" providerId="None" clId="Web-{5CB3D8E4-2E66-4BC4-ACA1-234905A18352}" dt="2025-10-20T18:40:54.548" v="13" actId="20577"/>
        <pc:sldMkLst>
          <pc:docMk/>
          <pc:sldMk cId="109857222" sldId="256"/>
        </pc:sldMkLst>
        <pc:spChg chg="mod ord">
          <ac:chgData name="Mario Giannitsis" userId="IazgDLmYzaCxhp0OTQe3QjnZSWmiXnfJIQ0ACUUxNg4=" providerId="None" clId="Web-{5CB3D8E4-2E66-4BC4-ACA1-234905A18352}" dt="2025-10-20T18:40:54.548" v="13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ario Giannitsis" userId="IazgDLmYzaCxhp0OTQe3QjnZSWmiXnfJIQ0ACUUxNg4=" providerId="None" clId="Web-{5CB3D8E4-2E66-4BC4-ACA1-234905A18352}" dt="2025-10-20T18:40:25.142" v="7"/>
          <ac:spMkLst>
            <pc:docMk/>
            <pc:sldMk cId="109857222" sldId="256"/>
            <ac:spMk id="3" creationId="{00000000-0000-0000-0000-000000000000}"/>
          </ac:spMkLst>
        </pc:spChg>
      </pc:sldChg>
      <pc:sldMasterChg chg="add addSldLayout modSldLayout">
        <pc:chgData name="Mario Giannitsis" userId="IazgDLmYzaCxhp0OTQe3QjnZSWmiXnfJIQ0ACUUxNg4=" providerId="None" clId="Web-{5CB3D8E4-2E66-4BC4-ACA1-234905A18352}" dt="2025-10-20T18:40:25.142" v="7"/>
        <pc:sldMasterMkLst>
          <pc:docMk/>
          <pc:sldMasterMk cId="717343621" sldId="2147483696"/>
        </pc:sldMasterMkLst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437918672" sldId="2147483697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3949272857" sldId="2147483698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640281306" sldId="2147483699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2739790291" sldId="2147483700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219199027" sldId="2147483701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2166824853" sldId="2147483702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2820003962" sldId="2147483703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1210489466" sldId="2147483704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2198736676" sldId="2147483705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4094857586" sldId="2147483706"/>
          </pc:sldLayoutMkLst>
        </pc:sldLayoutChg>
        <pc:sldLayoutChg chg="add mod replId">
          <pc:chgData name="Mario Giannitsis" userId="IazgDLmYzaCxhp0OTQe3QjnZSWmiXnfJIQ0ACUUxNg4=" providerId="None" clId="Web-{5CB3D8E4-2E66-4BC4-ACA1-234905A18352}" dt="2025-10-20T18:40:25.142" v="7"/>
          <pc:sldLayoutMkLst>
            <pc:docMk/>
            <pc:sldMasterMk cId="717343621" sldId="2147483696"/>
            <pc:sldLayoutMk cId="3353102616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5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0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2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4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3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Fri 24 October 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7513"/>
            <a:ext cx="9144000" cy="23114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Τα </a:t>
            </a:r>
            <a:r>
              <a:rPr lang="en-US" dirty="0" err="1">
                <a:ea typeface="+mj-lt"/>
                <a:cs typeface="+mj-lt"/>
              </a:rPr>
              <a:t>Κτισμ</a:t>
            </a:r>
            <a:r>
              <a:rPr lang="en-US" dirty="0">
                <a:ea typeface="+mj-lt"/>
                <a:cs typeface="+mj-lt"/>
              </a:rPr>
              <a:t>ατα </a:t>
            </a:r>
            <a:r>
              <a:rPr lang="en-US" dirty="0" err="1">
                <a:ea typeface="+mj-lt"/>
                <a:cs typeface="+mj-lt"/>
              </a:rPr>
              <a:t>του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Ιουστινι</a:t>
            </a:r>
            <a:r>
              <a:rPr lang="en-US" dirty="0">
                <a:ea typeface="+mj-lt"/>
                <a:cs typeface="+mj-lt"/>
              </a:rPr>
              <a:t>α</a:t>
            </a:r>
            <a:r>
              <a:rPr lang="en-US" dirty="0" err="1">
                <a:ea typeface="+mj-lt"/>
                <a:cs typeface="+mj-lt"/>
              </a:rPr>
              <a:t>νου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395" y="4354830"/>
            <a:ext cx="5106162" cy="1508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Μάριος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</a:t>
            </a:r>
            <a:r>
              <a:rPr lang="en-US" dirty="0" err="1"/>
              <a:t>ννίτσης</a:t>
            </a:r>
          </a:p>
          <a:p>
            <a:r>
              <a:rPr lang="en-US" err="1"/>
              <a:t>Κωστ</a:t>
            </a:r>
            <a:r>
              <a:rPr lang="en-US" dirty="0"/>
              <a:t>α</a:t>
            </a:r>
            <a:r>
              <a:rPr lang="en-US" err="1"/>
              <a:t>ντίνος</a:t>
            </a:r>
            <a:r>
              <a:rPr lang="en-US" dirty="0"/>
              <a:t> </a:t>
            </a:r>
            <a:r>
              <a:rPr lang="en-US" err="1"/>
              <a:t>Δελδήμος</a:t>
            </a:r>
            <a:endParaRPr lang="en-US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DFBCC-7523-C2ED-FBA6-13ADA0AFDDDA}"/>
              </a:ext>
            </a:extLst>
          </p:cNvPr>
          <p:cNvSpPr txBox="1"/>
          <p:nvPr/>
        </p:nvSpPr>
        <p:spPr>
          <a:xfrm>
            <a:off x="6082233" y="4356708"/>
            <a:ext cx="6092219" cy="2034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600" err="1">
                <a:solidFill>
                  <a:srgbClr val="FFFFFF"/>
                </a:solidFill>
              </a:rPr>
              <a:t>Διονύσης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Ζώντος</a:t>
            </a:r>
            <a:endParaRPr lang="en-US" sz="3600">
              <a:solidFill>
                <a:srgbClr val="FFFFFF"/>
              </a:solidFill>
            </a:endParaRPr>
          </a:p>
          <a:p>
            <a:pPr algn="ctr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600" err="1">
                <a:solidFill>
                  <a:srgbClr val="FFFFFF"/>
                </a:solidFill>
              </a:rPr>
              <a:t>Αφροδίτη</a:t>
            </a:r>
            <a:r>
              <a:rPr lang="en-US" sz="3600" dirty="0">
                <a:solidFill>
                  <a:srgbClr val="FFFFFF"/>
                </a:solidFill>
              </a:rPr>
              <a:t> Απ</a:t>
            </a:r>
            <a:r>
              <a:rPr lang="en-US" sz="3600" err="1">
                <a:solidFill>
                  <a:srgbClr val="FFFFFF"/>
                </a:solidFill>
              </a:rPr>
              <a:t>οστολο</a:t>
            </a:r>
            <a:r>
              <a:rPr lang="en-US" sz="3600" dirty="0">
                <a:solidFill>
                  <a:srgbClr val="FFFFFF"/>
                </a:solidFill>
              </a:rPr>
              <a:t>π</a:t>
            </a:r>
            <a:r>
              <a:rPr lang="en-US" sz="3600" err="1">
                <a:solidFill>
                  <a:srgbClr val="FFFFFF"/>
                </a:solidFill>
              </a:rPr>
              <a:t>ούλου</a:t>
            </a:r>
            <a:endParaRPr lang="en-US" sz="3600">
              <a:solidFill>
                <a:srgbClr val="FFFFFF"/>
              </a:solidFill>
            </a:endParaRP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72723A-3703-45CE-A2B5-8F8E43D9D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0190A-C236-4F10-A09B-43A84D68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2" y="-5104404"/>
            <a:ext cx="5283990" cy="3302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2490D-489F-4948-9D53-BE62279F7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4604" y="582679"/>
            <a:ext cx="6224792" cy="3736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6D958A-BF14-4F4C-8297-86759AEFE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16" y="-5556689"/>
            <a:ext cx="6078456" cy="40483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BEA988-D6DE-4239-BD89-BB64B9BB0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708" y="-3762536"/>
            <a:ext cx="571500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29D09D-255B-D834-6A76-ED459E7EC309}"/>
              </a:ext>
            </a:extLst>
          </p:cNvPr>
          <p:cNvSpPr txBox="1"/>
          <p:nvPr/>
        </p:nvSpPr>
        <p:spPr>
          <a:xfrm>
            <a:off x="4060215" y="301326"/>
            <a:ext cx="407157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/>
              <a:t>Αγί</a:t>
            </a:r>
            <a:r>
              <a:rPr lang="en-US" sz="6000" b="1" dirty="0"/>
              <a:t>α </a:t>
            </a:r>
            <a:r>
              <a:rPr lang="el-GR" sz="6000" b="1" dirty="0"/>
              <a:t>Σοφία</a:t>
            </a:r>
            <a:endParaRPr lang="en-US" sz="6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084C4-BE30-4BAB-B52F-312F01DBC0CD}"/>
              </a:ext>
            </a:extLst>
          </p:cNvPr>
          <p:cNvSpPr/>
          <p:nvPr/>
        </p:nvSpPr>
        <p:spPr>
          <a:xfrm>
            <a:off x="0" y="8498400"/>
            <a:ext cx="12192000" cy="3050345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4F5564-1BF4-4ECA-8FB2-06D2FB1FA503}"/>
              </a:ext>
            </a:extLst>
          </p:cNvPr>
          <p:cNvSpPr txBox="1"/>
          <p:nvPr/>
        </p:nvSpPr>
        <p:spPr>
          <a:xfrm>
            <a:off x="1" y="8498400"/>
            <a:ext cx="1219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/>
              <a:t>Χτίστηκε</a:t>
            </a:r>
            <a:r>
              <a:rPr lang="en-US" sz="4000" dirty="0"/>
              <a:t> </a:t>
            </a:r>
            <a:r>
              <a:rPr lang="el-GR" sz="4000" dirty="0"/>
              <a:t>μεταξύ 532-537 μ.Χ.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/>
              <a:t>Κατασκευάστηκε από τον Ανθέμιο και τον Ισίδωρο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/>
              <a:t>Ένα από το λίγα κτίσματα του Ιουστινιανού που έχουν αντέξει μέχρι σήμερα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70115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72723A-3703-45CE-A2B5-8F8E43D9D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0190A-C236-4F10-A09B-43A84D68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32" y="-5413783"/>
            <a:ext cx="5283990" cy="3302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2490D-489F-4948-9D53-BE62279F7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4292" y="949046"/>
            <a:ext cx="8134176" cy="4591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6D958A-BF14-4F4C-8297-86759AEFE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16" y="-5556689"/>
            <a:ext cx="6078456" cy="40483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BEA988-D6DE-4239-BD89-BB64B9BB0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708" y="-3762536"/>
            <a:ext cx="571500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29D09D-255B-D834-6A76-ED459E7EC309}"/>
              </a:ext>
            </a:extLst>
          </p:cNvPr>
          <p:cNvSpPr txBox="1"/>
          <p:nvPr/>
        </p:nvSpPr>
        <p:spPr>
          <a:xfrm>
            <a:off x="4060215" y="301326"/>
            <a:ext cx="407157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/>
              <a:t>Αγί</a:t>
            </a:r>
            <a:r>
              <a:rPr lang="en-US" sz="6000" b="1" dirty="0"/>
              <a:t>α </a:t>
            </a:r>
            <a:r>
              <a:rPr lang="el-GR" sz="6000" b="1" dirty="0"/>
              <a:t>Σοφία</a:t>
            </a:r>
            <a:endParaRPr lang="en-US" sz="6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084C4-BE30-4BAB-B52F-312F01DBC0CD}"/>
              </a:ext>
            </a:extLst>
          </p:cNvPr>
          <p:cNvSpPr/>
          <p:nvPr/>
        </p:nvSpPr>
        <p:spPr>
          <a:xfrm>
            <a:off x="0" y="4303455"/>
            <a:ext cx="12192000" cy="2554545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Χτίστηκε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μεταξύ 532-537 μ.Χ.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Κατασκευάστηκε από τον Ανθέμιο και τον Ισίδωρο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Ένα από το λίγα κτίσματα του Ιουστινιανού που έχουν αντέξει μέχρι σήμερα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60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FA6889-B0AF-436C-96D8-971892270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3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480746-F266-40AE-A658-F92BF5AB0AE3}"/>
              </a:ext>
            </a:extLst>
          </p:cNvPr>
          <p:cNvSpPr/>
          <p:nvPr/>
        </p:nvSpPr>
        <p:spPr>
          <a:xfrm>
            <a:off x="12860215" y="0"/>
            <a:ext cx="4525108" cy="81280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Γνωστή και ως «Μικρή Αγία Σοφία»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Χτίστηκε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μεταξύ 526-536 μ.Χ.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αρχιτεκτονική της αποτέλεσε πρότυπο για την Αγία Σοφία</a:t>
            </a:r>
          </a:p>
          <a:p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CE0FC-B52A-438F-A293-ACD7DF9CFB37}"/>
              </a:ext>
            </a:extLst>
          </p:cNvPr>
          <p:cNvSpPr txBox="1"/>
          <p:nvPr/>
        </p:nvSpPr>
        <p:spPr>
          <a:xfrm>
            <a:off x="304800" y="74840"/>
            <a:ext cx="3376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/>
              <a:t>Η Εκκλησία των Αγίων Σεργίου και Βάκχου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6345445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FA6889-B0AF-436C-96D8-971892270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31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3CE0FC-B52A-438F-A293-ACD7DF9CFB37}"/>
              </a:ext>
            </a:extLst>
          </p:cNvPr>
          <p:cNvSpPr txBox="1"/>
          <p:nvPr/>
        </p:nvSpPr>
        <p:spPr>
          <a:xfrm>
            <a:off x="304800" y="74840"/>
            <a:ext cx="3376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/>
              <a:t>Η Εκκλησία των Αγίων Σεργίου και Βάκχου</a:t>
            </a:r>
            <a:endParaRPr lang="en-US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480746-F266-40AE-A658-F92BF5AB0AE3}"/>
              </a:ext>
            </a:extLst>
          </p:cNvPr>
          <p:cNvSpPr/>
          <p:nvPr/>
        </p:nvSpPr>
        <p:spPr>
          <a:xfrm>
            <a:off x="7666892" y="-5144"/>
            <a:ext cx="4525108" cy="8133144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Γνωστή και ως «Μικρή Αγία Σοφία»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Χτίστηκε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μεταξύ 526-536 μ.Χ.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αρχιτεκτονική της αποτέλεσε πρότυπο για την Αγία Σοφία</a:t>
            </a:r>
          </a:p>
          <a:p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6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uins of a building in a desert&#10;&#10;AI-generated content may be incorrect.">
            <a:extLst>
              <a:ext uri="{FF2B5EF4-FFF2-40B4-BE49-F238E27FC236}">
                <a16:creationId xmlns:a16="http://schemas.microsoft.com/office/drawing/2014/main" id="{4B42B619-156E-BC97-F4A8-754535CA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9160" cy="9301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2A4D3-C6C1-6598-BF7D-1D9FADE01764}"/>
              </a:ext>
            </a:extLst>
          </p:cNvPr>
          <p:cNvSpPr txBox="1"/>
          <p:nvPr/>
        </p:nvSpPr>
        <p:spPr>
          <a:xfrm>
            <a:off x="5630785" y="318688"/>
            <a:ext cx="419509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400" dirty="0"/>
              <a:t> </a:t>
            </a:r>
            <a:r>
              <a:rPr lang="en-US" sz="4400" dirty="0" err="1"/>
              <a:t>Οχυρώσεις</a:t>
            </a:r>
            <a:r>
              <a:rPr lang="en-US" sz="4400" dirty="0"/>
              <a:t> </a:t>
            </a:r>
            <a:r>
              <a:rPr lang="en-US" sz="4400" dirty="0" err="1"/>
              <a:t>της</a:t>
            </a:r>
            <a:r>
              <a:rPr lang="en-US" sz="4400" dirty="0"/>
              <a:t> </a:t>
            </a:r>
            <a:r>
              <a:rPr lang="en-US" sz="4400" dirty="0" err="1"/>
              <a:t>Σεργι</a:t>
            </a:r>
            <a:r>
              <a:rPr lang="el-GR" sz="4400" dirty="0"/>
              <a:t>ού</a:t>
            </a:r>
            <a:r>
              <a:rPr lang="en-US" sz="4400" dirty="0"/>
              <a:t>π</a:t>
            </a:r>
            <a:r>
              <a:rPr lang="en-US" sz="4400" dirty="0" err="1"/>
              <a:t>ολης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FFD4BE-CE0B-4191-A299-3B2C3E876A8A}"/>
              </a:ext>
            </a:extLst>
          </p:cNvPr>
          <p:cNvSpPr/>
          <p:nvPr/>
        </p:nvSpPr>
        <p:spPr>
          <a:xfrm>
            <a:off x="-6229152" y="0"/>
            <a:ext cx="5402579" cy="68580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Οι διαστάσεις των τειχών ήταν 487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305 μέτρα.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οχύρωση είχε πύργους κάθε 30 μ και περιέκλειε 540 x 380 μέτρα.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Διαθέτει τέσσερις πύλες, με πλούσια διακοσμημένη τη βόρεια.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61133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uins of a building in a desert&#10;&#10;AI-generated content may be incorrect.">
            <a:extLst>
              <a:ext uri="{FF2B5EF4-FFF2-40B4-BE49-F238E27FC236}">
                <a16:creationId xmlns:a16="http://schemas.microsoft.com/office/drawing/2014/main" id="{4B42B619-156E-BC97-F4A8-754535CA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9160" cy="9301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2A4D3-C6C1-6598-BF7D-1D9FADE01764}"/>
              </a:ext>
            </a:extLst>
          </p:cNvPr>
          <p:cNvSpPr txBox="1"/>
          <p:nvPr/>
        </p:nvSpPr>
        <p:spPr>
          <a:xfrm>
            <a:off x="5630785" y="318688"/>
            <a:ext cx="419509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400" dirty="0"/>
              <a:t> </a:t>
            </a:r>
            <a:r>
              <a:rPr lang="en-US" sz="4400" dirty="0" err="1"/>
              <a:t>Οχυρώσεις</a:t>
            </a:r>
            <a:r>
              <a:rPr lang="en-US" sz="4400" dirty="0"/>
              <a:t> </a:t>
            </a:r>
            <a:r>
              <a:rPr lang="en-US" sz="4400" dirty="0" err="1"/>
              <a:t>της</a:t>
            </a:r>
            <a:r>
              <a:rPr lang="en-US" sz="4400" dirty="0"/>
              <a:t> </a:t>
            </a:r>
            <a:r>
              <a:rPr lang="en-US" sz="4400" dirty="0" err="1"/>
              <a:t>Σεργι</a:t>
            </a:r>
            <a:r>
              <a:rPr lang="el-GR" sz="4400" dirty="0"/>
              <a:t>ού</a:t>
            </a:r>
            <a:r>
              <a:rPr lang="en-US" sz="4400" dirty="0"/>
              <a:t>π</a:t>
            </a:r>
            <a:r>
              <a:rPr lang="en-US" sz="4400" dirty="0" err="1"/>
              <a:t>ολης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FFD4BE-CE0B-4191-A299-3B2C3E876A8A}"/>
              </a:ext>
            </a:extLst>
          </p:cNvPr>
          <p:cNvSpPr/>
          <p:nvPr/>
        </p:nvSpPr>
        <p:spPr>
          <a:xfrm>
            <a:off x="-68581" y="0"/>
            <a:ext cx="5402579" cy="68580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Οι διαστάσεις των τειχών ήταν 487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305 μέτρα.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οχύρωση είχε πύργους κάθε 30 μ και περιέκλειε 540 x 380 μέτρα.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Διαθέτει τέσσερις πύλες, με πλούσια διακοσμημένη τη βόρεια.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70441-3179-47D4-88B0-197B257C4971}"/>
              </a:ext>
            </a:extLst>
          </p:cNvPr>
          <p:cNvSpPr/>
          <p:nvPr/>
        </p:nvSpPr>
        <p:spPr>
          <a:xfrm>
            <a:off x="-68582" y="-7345680"/>
            <a:ext cx="5402579" cy="68580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 σκοπός των οχυρώσεων ήταν προστασία των ανατολικών συνόρων.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2613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uins of a building in a desert&#10;&#10;AI-generated content may be incorrect.">
            <a:extLst>
              <a:ext uri="{FF2B5EF4-FFF2-40B4-BE49-F238E27FC236}">
                <a16:creationId xmlns:a16="http://schemas.microsoft.com/office/drawing/2014/main" id="{4B42B619-156E-BC97-F4A8-754535CA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9160" cy="9301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2A4D3-C6C1-6598-BF7D-1D9FADE01764}"/>
              </a:ext>
            </a:extLst>
          </p:cNvPr>
          <p:cNvSpPr txBox="1"/>
          <p:nvPr/>
        </p:nvSpPr>
        <p:spPr>
          <a:xfrm>
            <a:off x="5630785" y="318688"/>
            <a:ext cx="419509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400" dirty="0"/>
              <a:t> </a:t>
            </a:r>
            <a:r>
              <a:rPr lang="en-US" sz="4400" dirty="0" err="1"/>
              <a:t>Οχυρώσεις</a:t>
            </a:r>
            <a:r>
              <a:rPr lang="en-US" sz="4400" dirty="0"/>
              <a:t> </a:t>
            </a:r>
            <a:r>
              <a:rPr lang="en-US" sz="4400" dirty="0" err="1"/>
              <a:t>της</a:t>
            </a:r>
            <a:r>
              <a:rPr lang="en-US" sz="4400" dirty="0"/>
              <a:t> </a:t>
            </a:r>
            <a:r>
              <a:rPr lang="en-US" sz="4400" dirty="0" err="1"/>
              <a:t>Σεργι</a:t>
            </a:r>
            <a:r>
              <a:rPr lang="el-GR" sz="4400" dirty="0"/>
              <a:t>ού</a:t>
            </a:r>
            <a:r>
              <a:rPr lang="en-US" sz="4400" dirty="0"/>
              <a:t>π</a:t>
            </a:r>
            <a:r>
              <a:rPr lang="en-US" sz="4400" dirty="0" err="1"/>
              <a:t>ολης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FFD4BE-CE0B-4191-A299-3B2C3E876A8A}"/>
              </a:ext>
            </a:extLst>
          </p:cNvPr>
          <p:cNvSpPr/>
          <p:nvPr/>
        </p:nvSpPr>
        <p:spPr>
          <a:xfrm>
            <a:off x="0" y="9495692"/>
            <a:ext cx="5402579" cy="68580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Οι διαστάσεις των τειχών ήταν 487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305 μέτρα.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οχύρωση είχε πύργους κάθε 30 μ και περιέκλειε 540 x 380 μέτρα.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Διαθέτει τέσσερις πύλες, με πλούσια διακοσμημένη τη βόρεια.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1061F3-041F-46CA-ADFA-D5D8A527CADB}"/>
              </a:ext>
            </a:extLst>
          </p:cNvPr>
          <p:cNvSpPr/>
          <p:nvPr/>
        </p:nvSpPr>
        <p:spPr>
          <a:xfrm>
            <a:off x="-1" y="0"/>
            <a:ext cx="5402579" cy="780288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 σκοπός των οχυρώσεων ήταν προστασία των ανατολικών συνόρων.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0627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07E7C3-7A7D-4E41-8090-05AE2A5D898F}"/>
              </a:ext>
            </a:extLst>
          </p:cNvPr>
          <p:cNvSpPr/>
          <p:nvPr/>
        </p:nvSpPr>
        <p:spPr>
          <a:xfrm>
            <a:off x="0" y="-137160"/>
            <a:ext cx="4861560" cy="69951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Για τον κόπο μας, θέλουμε 20 στο τετράμηνο 😁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611C8-1DDE-40E5-9EAB-0EBB16F84560}"/>
              </a:ext>
            </a:extLst>
          </p:cNvPr>
          <p:cNvSpPr txBox="1"/>
          <p:nvPr/>
        </p:nvSpPr>
        <p:spPr>
          <a:xfrm>
            <a:off x="6096000" y="522357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Ευχαριστούμε πολύ!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7288F-73D9-48D0-9897-164F81CA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08" y="2117290"/>
            <a:ext cx="6191278" cy="13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xtaposeVTI">
  <a:themeElements>
    <a:clrScheme name="JuxtaposeVTI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JuxtaposeVTI">
      <a:majorFont>
        <a:latin typeface="Franklin Gothic Demi Cond" panose="020B0706030402020204"/>
        <a:ea typeface=""/>
        <a:cs typeface=""/>
      </a:majorFont>
      <a:minorFont>
        <a:latin typeface="Franklin Gothic Medium" panose="020B0603020102020204"/>
        <a:ea typeface=""/>
        <a:cs typeface=""/>
      </a:minorFont>
    </a:fontScheme>
    <a:fmtScheme name="Juxtapos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alpha val="63000"/>
          </a:schemeClr>
        </a:solidFill>
      </a:spPr>
      <a:bodyPr rtlCol="0" anchor="ctr"/>
      <a:lstStyle>
        <a:defPPr algn="ctr">
          <a:defRPr sz="4000" dirty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uxtaposeVTI" id="{B0236716-CA63-41C1-B6AD-997AE15F064B}" vid="{0E0AE8FC-D493-434E-BDCC-ED5FFB2DAE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283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Franklin Gothic Demi Cond</vt:lpstr>
      <vt:lpstr>Franklin Gothic Medium</vt:lpstr>
      <vt:lpstr>Wingdings</vt:lpstr>
      <vt:lpstr>JuxtaposeVTI</vt:lpstr>
      <vt:lpstr>Τα Κτισματα του Ιουστινιανου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Κτισματα του Ιουστινιανου</dc:title>
  <dc:creator/>
  <cp:lastModifiedBy>Mario Giannitsis</cp:lastModifiedBy>
  <cp:revision>66</cp:revision>
  <dcterms:created xsi:type="dcterms:W3CDTF">2025-10-20T18:39:40Z</dcterms:created>
  <dcterms:modified xsi:type="dcterms:W3CDTF">2025-10-24T15:13:05Z</dcterms:modified>
</cp:coreProperties>
</file>