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Prompt Medium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ukta Light" charset="0"/>
      <p:regular r:id="rId1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-126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098953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</a:t>
            </a:r>
            <a:r>
              <a:rPr lang="el-GR" sz="4300" dirty="0" smtClean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ηγεμονία της </a:t>
            </a:r>
            <a:r>
              <a:rPr lang="el-GR" sz="4300" dirty="0" smtClean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Σ</a:t>
            </a:r>
            <a:r>
              <a:rPr lang="el-GR" sz="4300" dirty="0" smtClean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πάρτης. Μια κυριαρχία σε αμφισβήτηση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864037" y="3840837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Μετά την ήττα της Αθήνας, η Σπάρτη δεν απελευθέρωσε τις ελληνικές πόλεις. Αντίθετα, επέβαλε ολιγαρχίες και φόρους. Η κατάσταση αυτή οδήγησε σε μια σειρά συγκρούσεων και αναταραχών.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71714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7" y="5724763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82316" y="5698688"/>
            <a:ext cx="2761178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Mukta Bold" pitchFamily="34" charset="0"/>
                <a:ea typeface="Mukta Bold" pitchFamily="34" charset="-122"/>
                <a:cs typeface="Mukta Bold" pitchFamily="34" charset="-120"/>
              </a:rPr>
              <a:t>by Ελένη Κολιωνη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19457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Κρίση στην Αθήνα και η Άνοδος του Θρασύβουλου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4308158"/>
            <a:ext cx="304133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Οι Τριάκοντα Τύραννοι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89787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Μετά τον Πελοποννησιακό Πόλεμο, οι «Τριάκοντα Τύραννοι» κυβέρνησαν με βία στην Αθήνα.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4308158"/>
            <a:ext cx="417111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Αντίσταση του Θρασύβουλου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7623929" y="489787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Ο Θρασύβουλος ηγήθηκε των δημοκρατικών δυνάμεων και ανέτρεψε την τυραννία το 403 π.Χ.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27077" y="1364813"/>
            <a:ext cx="1095005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Εκστρατεία του Κύρου και οι «Μύριοι»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77" y="2420898"/>
            <a:ext cx="1234440" cy="14812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31801" y="2667714"/>
            <a:ext cx="339566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Σαθρότητα της Περσίας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3931801" y="3158728"/>
            <a:ext cx="98345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Η εκστρατεία του Κύρου έδειξε τις αδυναμίες του περσικού κράτους.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077" y="3902154"/>
            <a:ext cx="1234440" cy="14812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931801" y="4148971"/>
            <a:ext cx="280951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Μάχη στα Κούναξα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3931801" y="4639985"/>
            <a:ext cx="98345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Στη μάχη στα Κούναξα ο Κύρος σκοτώθηκε.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077" y="5383411"/>
            <a:ext cx="1234440" cy="14812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931801" y="5630228"/>
            <a:ext cx="379523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Επιστροφή των «Μυρίων»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3931801" y="6121241"/>
            <a:ext cx="98345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Οι Έλληνες μισθοφόροι, με ηγέτη τον Ξενοφώντα, επέστρεψαν στην Ελλάδα.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167360" y="0"/>
            <a:ext cx="146304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0" y="0"/>
            <a:ext cx="146304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2143720"/>
            <a:ext cx="1143928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Ειρήνη του Ανταλκίδα: Μια Προσπάθεια για Σταθερότητα</a:t>
            </a:r>
            <a:endParaRPr lang="en-US" sz="4300" dirty="0"/>
          </a:p>
        </p:txBody>
      </p:sp>
      <p:sp>
        <p:nvSpPr>
          <p:cNvPr id="5" name="Shape 2"/>
          <p:cNvSpPr/>
          <p:nvPr/>
        </p:nvSpPr>
        <p:spPr>
          <a:xfrm>
            <a:off x="864037" y="3885605"/>
            <a:ext cx="3648551" cy="2200275"/>
          </a:xfrm>
          <a:prstGeom prst="roundRect">
            <a:avLst>
              <a:gd name="adj" fmla="val 471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6093" y="414766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Ο Ανταλκίδας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126093" y="4638675"/>
            <a:ext cx="312443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Ο Ανταλκίδας προσπάθησε να αποκαταστήσει την ισχύ της Σπάρτης.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4759404" y="3885605"/>
            <a:ext cx="3648551" cy="2200275"/>
          </a:xfrm>
          <a:prstGeom prst="roundRect">
            <a:avLst>
              <a:gd name="adj" fmla="val 471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021461" y="4147661"/>
            <a:ext cx="31244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Ειρήνη με τους Πέρσες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5021461" y="4981575"/>
            <a:ext cx="312443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Διαπραγματεύτηκε ειρήνη με τους Πέρσες το 386 π.Χ.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8654772" y="3885605"/>
            <a:ext cx="3648551" cy="2200275"/>
          </a:xfrm>
          <a:prstGeom prst="roundRect">
            <a:avLst>
              <a:gd name="adj" fmla="val 471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16829" y="414766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Τέλος των Πολέμων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8916829" y="4638675"/>
            <a:ext cx="312443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Στόχος ήταν να τερματιστούν οι συνεχείς συγκρούσεις.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</Words>
  <Application>Microsoft Office PowerPoint</Application>
  <PresentationFormat>Προσαρμογή</PresentationFormat>
  <Paragraphs>26</Paragraphs>
  <Slides>5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1" baseType="lpstr">
      <vt:lpstr>Arial</vt:lpstr>
      <vt:lpstr>Prompt Medium</vt:lpstr>
      <vt:lpstr>Calibri</vt:lpstr>
      <vt:lpstr>Mukta Light</vt:lpstr>
      <vt:lpstr>Mukta Bold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2025-03-17T15:58:19Z</dcterms:created>
  <dcterms:modified xsi:type="dcterms:W3CDTF">2025-03-17T16:01:48Z</dcterms:modified>
</cp:coreProperties>
</file>