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17/3/2025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17/3/2025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17/3/2025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17/3/2025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17/3/2025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17/3/2025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17/3/2025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17/3/2025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Η κυριαρχία της </a:t>
            </a:r>
            <a:r>
              <a:rPr lang="el-GR" sz="3600" dirty="0" smtClean="0"/>
              <a:t>Θ</a:t>
            </a:r>
            <a:r>
              <a:rPr lang="el-GR" sz="3600" dirty="0" smtClean="0"/>
              <a:t>ήβας στην Ελλάδα</a:t>
            </a:r>
            <a:endParaRPr lang="el-G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</a:t>
            </a:r>
            <a:r>
              <a:rPr lang="el-GR" dirty="0" smtClean="0"/>
              <a:t>ή</a:t>
            </a:r>
            <a:r>
              <a:rPr lang="el-GR" dirty="0" smtClean="0"/>
              <a:t>βα-Σπάρτη : σύμμαχοι στον Πελοποννησιακό πόλεμο</a:t>
            </a:r>
          </a:p>
          <a:p>
            <a:r>
              <a:rPr lang="el-GR" dirty="0" smtClean="0"/>
              <a:t>Μετά τη λήξη εχθροί. Οι </a:t>
            </a:r>
            <a:r>
              <a:rPr lang="el-GR" dirty="0" err="1" smtClean="0"/>
              <a:t>θηβαίοι</a:t>
            </a:r>
            <a:r>
              <a:rPr lang="el-GR" dirty="0" smtClean="0"/>
              <a:t> θέλουν δημοκρατική κυβέρνηση κι όχι ολιγαρχική όπως οι Σπαρτιάτες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Το 379 </a:t>
            </a:r>
            <a:r>
              <a:rPr lang="el-GR" dirty="0" err="1" smtClean="0"/>
              <a:t>π.Χ.</a:t>
            </a:r>
            <a:r>
              <a:rPr lang="el-GR" dirty="0" smtClean="0"/>
              <a:t> οι Θηβαίοι δημοκρατικοί, με αρχηγό τον </a:t>
            </a:r>
            <a:r>
              <a:rPr lang="el-GR" dirty="0" smtClean="0"/>
              <a:t>Πελοπίδα αποκαθιστούν τη δημοκρατία</a:t>
            </a:r>
          </a:p>
          <a:p>
            <a:pPr algn="ctr"/>
            <a:r>
              <a:rPr lang="el-GR" dirty="0" smtClean="0"/>
              <a:t>Πώς;</a:t>
            </a:r>
          </a:p>
          <a:p>
            <a:pPr>
              <a:buNone/>
            </a:pPr>
            <a:r>
              <a:rPr lang="el-GR" dirty="0" smtClean="0"/>
              <a:t>Ο στρατηγός Πελοπίδας και ο</a:t>
            </a:r>
          </a:p>
          <a:p>
            <a:pPr>
              <a:buNone/>
            </a:pPr>
            <a:r>
              <a:rPr lang="el-GR" dirty="0" smtClean="0"/>
              <a:t>  </a:t>
            </a:r>
            <a:r>
              <a:rPr lang="el-GR" b="1" dirty="0" smtClean="0"/>
              <a:t>ΙΕΡΟΣ ΛΟΧΟΣ</a:t>
            </a:r>
            <a:r>
              <a:rPr lang="el-GR" dirty="0" smtClean="0"/>
              <a:t>: αξιόμαχος στρατός </a:t>
            </a:r>
            <a:r>
              <a:rPr lang="el-GR" dirty="0" smtClean="0"/>
              <a:t>με κύριο πυρήνα ένα σώμα από 300 </a:t>
            </a:r>
            <a:r>
              <a:rPr lang="el-GR" dirty="0" smtClean="0"/>
              <a:t>άνδρες. </a:t>
            </a:r>
            <a:r>
              <a:rPr lang="el-GR" dirty="0" smtClean="0"/>
              <a:t>Οι άνδρες του Ιερού Λόχου συνδέονται μεταξύ τους με στενή φιλία και είναι πρόθυμοι να δώσουν τη ζωή τους για τη Θήβα. Δίπλα στον Πελοπίδα βρίσκεται ο νεότερος Θηβαίος στρατηγός </a:t>
            </a:r>
            <a:r>
              <a:rPr lang="el-GR" b="1" dirty="0" smtClean="0"/>
              <a:t>Επαμεινώνδας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Λεύκτρα Βοιωτίας: Νίκη Θηβαίων και επέκταση της κυριαρχίας τους</a:t>
            </a:r>
            <a:endParaRPr lang="el-GR" dirty="0" smtClean="0"/>
          </a:p>
          <a:p>
            <a:r>
              <a:rPr lang="el-GR" dirty="0" smtClean="0"/>
              <a:t>Μάχη </a:t>
            </a:r>
            <a:r>
              <a:rPr lang="el-GR" dirty="0" smtClean="0"/>
              <a:t>Μ</a:t>
            </a:r>
            <a:r>
              <a:rPr lang="el-GR" dirty="0" smtClean="0"/>
              <a:t>αντίνειας : Θάνατος Επαμεινώνδα. Τέλος κυριαρχίας Θήβας ( Χάος επικρατεί σύμφωνα με τον Ξενοφώντα)</a:t>
            </a:r>
            <a:endParaRPr lang="el-GR" dirty="0" smtClean="0"/>
          </a:p>
          <a:p>
            <a:r>
              <a:rPr lang="el-GR" dirty="0" smtClean="0"/>
              <a:t>Μετά το 362 </a:t>
            </a:r>
            <a:r>
              <a:rPr lang="el-GR" dirty="0" err="1" smtClean="0"/>
              <a:t>π.Χ</a:t>
            </a:r>
            <a:r>
              <a:rPr lang="el-GR" dirty="0" err="1" smtClean="0"/>
              <a:t>.</a:t>
            </a:r>
            <a:r>
              <a:rPr lang="el-GR" dirty="0" smtClean="0"/>
              <a:t> καμία από τις δυνατές πόλεις δεν έχει τη δύναμη να ξεχωρίσει.</a:t>
            </a:r>
          </a:p>
          <a:p>
            <a:pPr>
              <a:buNone/>
            </a:pPr>
            <a:r>
              <a:rPr lang="el-GR" sz="2800" dirty="0" smtClean="0"/>
              <a:t>Άραγε ποια περιοχή της Ελλάδας πρόκειται να ξεχωρίσει;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</TotalTime>
  <Words>149</Words>
  <PresentationFormat>Προβολή στην οθόνη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Διαστημικό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3</cp:revision>
  <dcterms:created xsi:type="dcterms:W3CDTF">2025-03-17T16:02:49Z</dcterms:created>
  <dcterms:modified xsi:type="dcterms:W3CDTF">2025-03-17T16:18:25Z</dcterms:modified>
</cp:coreProperties>
</file>