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ΕΝΟΤΗΤΑ 4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ΑΘΗΝΑ: ΑΠΟ ΤΗ ΒΑΣΙΛΕΙΑ ΣΤΗΝ ΑΡΙΣΤΟΚΡΑΤΙΑ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συνοικισμοι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Στα χωριά της Αττικής οι κάτοικοι ήταν Ίωνες, περήφανοι για την καταγωγή τους και ασχολήθηκαν με</a:t>
            </a:r>
          </a:p>
          <a:p>
            <a:r>
              <a:rPr lang="el-GR" dirty="0" smtClean="0"/>
              <a:t>γεωργία</a:t>
            </a:r>
            <a:r>
              <a:rPr lang="el-GR" dirty="0" smtClean="0"/>
              <a:t>, </a:t>
            </a:r>
            <a:endParaRPr lang="el-GR" dirty="0" smtClean="0"/>
          </a:p>
          <a:p>
            <a:r>
              <a:rPr lang="el-GR" dirty="0" smtClean="0"/>
              <a:t>κτηνοτροφία</a:t>
            </a:r>
            <a:r>
              <a:rPr lang="el-GR" dirty="0" smtClean="0"/>
              <a:t>. </a:t>
            </a:r>
            <a:endParaRPr lang="el-GR" dirty="0" smtClean="0"/>
          </a:p>
          <a:p>
            <a:r>
              <a:rPr lang="el-GR" dirty="0" smtClean="0"/>
              <a:t>ν</a:t>
            </a:r>
            <a:r>
              <a:rPr lang="el-GR" dirty="0" smtClean="0"/>
              <a:t>αυτιλία</a:t>
            </a:r>
          </a:p>
          <a:p>
            <a:r>
              <a:rPr lang="el-GR" dirty="0" smtClean="0"/>
              <a:t>εμπόριο. </a:t>
            </a:r>
          </a:p>
          <a:p>
            <a:pPr>
              <a:buNone/>
            </a:pPr>
            <a:r>
              <a:rPr lang="el-GR" dirty="0" smtClean="0"/>
              <a:t>Ο μύθος αποδίδει </a:t>
            </a:r>
            <a:r>
              <a:rPr lang="el-GR" dirty="0" smtClean="0"/>
              <a:t>στον </a:t>
            </a:r>
            <a:r>
              <a:rPr lang="el-GR" dirty="0" smtClean="0">
                <a:solidFill>
                  <a:srgbClr val="FF0000"/>
                </a:solidFill>
              </a:rPr>
              <a:t>Θησέα</a:t>
            </a:r>
            <a:r>
              <a:rPr lang="el-GR" dirty="0" smtClean="0"/>
              <a:t> την πρωτοβουλία για την ένωση των διάφορων χωριών της Αττικής κάτω από την πολιτική εξουσία της Αθήνας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Σε </a:t>
            </a:r>
            <a:r>
              <a:rPr lang="el-GR" dirty="0" smtClean="0"/>
              <a:t>ανάμνηση μάλιστα του γεγονότος αυτού οι Αθηναίοι γιόρταζαν τα </a:t>
            </a:r>
            <a:r>
              <a:rPr lang="el-GR" b="1" dirty="0" smtClean="0">
                <a:solidFill>
                  <a:srgbClr val="FF0000"/>
                </a:solidFill>
              </a:rPr>
              <a:t>Παναθήναια,</a:t>
            </a:r>
            <a:r>
              <a:rPr lang="el-GR" dirty="0" smtClean="0"/>
              <a:t> την πιο λαμπρή γιορτή της Αθήνας.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err="1" smtClean="0"/>
              <a:t>Βασιλεια</a:t>
            </a:r>
            <a:r>
              <a:rPr lang="el-GR" dirty="0" smtClean="0"/>
              <a:t>- </a:t>
            </a:r>
            <a:r>
              <a:rPr lang="el-GR" dirty="0" err="1" smtClean="0"/>
              <a:t>αριστοκρατια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Πρώτος βασιλιάς ο </a:t>
            </a:r>
            <a:r>
              <a:rPr lang="el-GR" dirty="0" smtClean="0">
                <a:solidFill>
                  <a:srgbClr val="FF0000"/>
                </a:solidFill>
              </a:rPr>
              <a:t>Κόδρος</a:t>
            </a:r>
          </a:p>
          <a:p>
            <a:endParaRPr lang="el-GR" dirty="0" smtClean="0"/>
          </a:p>
          <a:p>
            <a:r>
              <a:rPr lang="el-GR" dirty="0" smtClean="0"/>
              <a:t>Στη συνέχεια αριστοκρατικό πολίτευμα εξουσία έχουν </a:t>
            </a:r>
          </a:p>
          <a:p>
            <a:r>
              <a:rPr lang="el-GR" b="1" dirty="0" smtClean="0"/>
              <a:t>άρχοντας-βασιλιά</a:t>
            </a:r>
            <a:r>
              <a:rPr lang="el-GR" dirty="0" smtClean="0"/>
              <a:t> με αρμοδιότητες θρησκευτικού χαρακτήρα. </a:t>
            </a:r>
            <a:endParaRPr lang="el-GR" dirty="0" smtClean="0"/>
          </a:p>
          <a:p>
            <a:r>
              <a:rPr lang="el-GR" dirty="0" smtClean="0"/>
              <a:t> </a:t>
            </a:r>
            <a:r>
              <a:rPr lang="el-GR" b="1" dirty="0" smtClean="0"/>
              <a:t>επώνυμος άρχοντας,</a:t>
            </a:r>
            <a:r>
              <a:rPr lang="el-GR" dirty="0" smtClean="0"/>
              <a:t> υπεύθυνος για τη σύγκληση της Εκκλησίας του </a:t>
            </a:r>
            <a:r>
              <a:rPr lang="el-GR" dirty="0" smtClean="0"/>
              <a:t>Δήμου</a:t>
            </a:r>
          </a:p>
          <a:p>
            <a:r>
              <a:rPr lang="el-GR" dirty="0" smtClean="0"/>
              <a:t>ο</a:t>
            </a:r>
            <a:r>
              <a:rPr lang="el-GR" dirty="0" smtClean="0"/>
              <a:t> </a:t>
            </a:r>
            <a:r>
              <a:rPr lang="el-GR" b="1" dirty="0" smtClean="0"/>
              <a:t>πολέμαρχος,</a:t>
            </a:r>
            <a:r>
              <a:rPr lang="el-GR" dirty="0" smtClean="0"/>
              <a:t> αρμόδιος για στρατιωτικά θέματα. </a:t>
            </a:r>
            <a:endParaRPr lang="el-GR" dirty="0" smtClean="0"/>
          </a:p>
          <a:p>
            <a:r>
              <a:rPr lang="el-GR" dirty="0" smtClean="0"/>
              <a:t>Οι</a:t>
            </a:r>
            <a:r>
              <a:rPr lang="el-GR" dirty="0" smtClean="0"/>
              <a:t> </a:t>
            </a:r>
            <a:r>
              <a:rPr lang="el-GR" b="1" dirty="0" smtClean="0"/>
              <a:t>έξι θεσμοθέτες</a:t>
            </a:r>
            <a:r>
              <a:rPr lang="el-GR" dirty="0" smtClean="0"/>
              <a:t> ασχολούνταν με δικαστικά θέματα. </a:t>
            </a:r>
            <a:endParaRPr lang="el-GR" dirty="0" smtClean="0"/>
          </a:p>
          <a:p>
            <a:r>
              <a:rPr lang="el-GR" dirty="0" smtClean="0"/>
              <a:t>Ο</a:t>
            </a:r>
            <a:r>
              <a:rPr lang="el-GR" dirty="0" smtClean="0"/>
              <a:t> </a:t>
            </a:r>
            <a:r>
              <a:rPr lang="el-GR" b="1" dirty="0" smtClean="0"/>
              <a:t>Άρειος Πάγος</a:t>
            </a:r>
            <a:r>
              <a:rPr lang="el-GR" dirty="0" smtClean="0"/>
              <a:t> ήταν υπεύθυνος για την τήρηση των νόμων. </a:t>
            </a:r>
            <a:endParaRPr lang="el-GR" dirty="0" smtClean="0"/>
          </a:p>
          <a:p>
            <a:r>
              <a:rPr lang="el-GR" dirty="0" smtClean="0"/>
              <a:t>Η</a:t>
            </a:r>
            <a:r>
              <a:rPr lang="el-GR" dirty="0" smtClean="0"/>
              <a:t> </a:t>
            </a:r>
            <a:r>
              <a:rPr lang="el-GR" b="1" dirty="0" smtClean="0"/>
              <a:t>Εκκλησία του Δήμου,</a:t>
            </a:r>
            <a:r>
              <a:rPr lang="el-GR" dirty="0" smtClean="0"/>
              <a:t> ως συνέλευση όλων των Αθηναίων, απέκτησε μεγάλη σημασία στα μεταγενέστερα χρόνια.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Αμφισβήτηση ευγενών από ανθρώπους με οικονομική δύναμη.</a:t>
            </a:r>
          </a:p>
          <a:p>
            <a:r>
              <a:rPr lang="el-GR" dirty="0" smtClean="0"/>
              <a:t>Αγρότες δεν μπορούν να ξεπληρώσουν τα χρέη τους και γίνονται δούλοι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               </a:t>
            </a:r>
            <a:r>
              <a:rPr lang="el-GR" dirty="0" err="1" smtClean="0">
                <a:solidFill>
                  <a:srgbClr val="FF0000"/>
                </a:solidFill>
              </a:rPr>
              <a:t>Κυλώνειο</a:t>
            </a:r>
            <a:r>
              <a:rPr lang="el-GR" dirty="0" smtClean="0">
                <a:solidFill>
                  <a:srgbClr val="FF0000"/>
                </a:solidFill>
              </a:rPr>
              <a:t> άγος </a:t>
            </a:r>
          </a:p>
          <a:p>
            <a:r>
              <a:rPr lang="el-GR" dirty="0" smtClean="0"/>
              <a:t>Αποτυχία του </a:t>
            </a:r>
            <a:r>
              <a:rPr lang="el-GR" dirty="0" err="1" smtClean="0"/>
              <a:t>Κύλωνα</a:t>
            </a:r>
            <a:r>
              <a:rPr lang="el-GR" dirty="0" smtClean="0"/>
              <a:t> να γίνει τύραννος. Θανάτωσή του παρότι ήταν ικέτης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Ν0μοι του </a:t>
            </a:r>
            <a:r>
              <a:rPr lang="el-GR" dirty="0" err="1" smtClean="0"/>
              <a:t>Δρακοντα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Μεγάλη αναστάτωση στην Αθήνα. Αιτήματα για κατ</a:t>
            </a:r>
            <a:r>
              <a:rPr lang="el-GR" dirty="0" smtClean="0"/>
              <a:t>ά</a:t>
            </a:r>
            <a:r>
              <a:rPr lang="el-GR" dirty="0" smtClean="0"/>
              <a:t>ργηση των χρεών και γραπτούς νόμους</a:t>
            </a:r>
          </a:p>
          <a:p>
            <a:r>
              <a:rPr lang="el-GR" dirty="0" smtClean="0"/>
              <a:t>Έ</a:t>
            </a:r>
            <a:r>
              <a:rPr lang="el-GR" dirty="0" smtClean="0"/>
              <a:t>τσι το 624 </a:t>
            </a:r>
            <a:r>
              <a:rPr lang="el-GR" dirty="0" err="1" smtClean="0"/>
              <a:t>π.Χ.</a:t>
            </a:r>
            <a:r>
              <a:rPr lang="el-GR" dirty="0" smtClean="0"/>
              <a:t> ο </a:t>
            </a:r>
            <a:r>
              <a:rPr lang="el-GR" dirty="0" smtClean="0">
                <a:solidFill>
                  <a:srgbClr val="FF0000"/>
                </a:solidFill>
              </a:rPr>
              <a:t>Δράκοντας</a:t>
            </a:r>
            <a:r>
              <a:rPr lang="el-GR" dirty="0" smtClean="0"/>
              <a:t> αναλαμβάνει να γράψει τους νόμους του Δράκοντα (γραμμένοι με αίμα)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Ή</a:t>
            </a:r>
            <a:r>
              <a:rPr lang="el-GR" dirty="0" smtClean="0"/>
              <a:t>ταν μια προσπάθεια να επιβληθεί τάξη και να ησυχάσει ο τόπος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</TotalTime>
  <Words>160</Words>
  <PresentationFormat>Προβολή στην οθόνη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Αφθονία</vt:lpstr>
      <vt:lpstr>ΕΝΟΤΗΤΑ 4</vt:lpstr>
      <vt:lpstr>Οι συνοικισμοι</vt:lpstr>
      <vt:lpstr>Βασιλεια- αριστοκρατια </vt:lpstr>
      <vt:lpstr>Διαφάνεια 4</vt:lpstr>
      <vt:lpstr>Ν0μοι του Δρακοντα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ΕΝΟΤΗΤΑ 4</dc:title>
  <dc:creator>USER</dc:creator>
  <cp:lastModifiedBy>USER</cp:lastModifiedBy>
  <cp:revision>3</cp:revision>
  <dcterms:created xsi:type="dcterms:W3CDTF">2024-11-24T18:54:27Z</dcterms:created>
  <dcterms:modified xsi:type="dcterms:W3CDTF">2024-11-24T19:18:12Z</dcterms:modified>
</cp:coreProperties>
</file>