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18/11/2024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2143116"/>
            <a:ext cx="8458200" cy="2361034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Η </a:t>
            </a:r>
            <a:r>
              <a:rPr lang="el-GR" sz="4000" dirty="0" err="1" smtClean="0"/>
              <a:t>σπαρτη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7158" y="1000108"/>
            <a:ext cx="8458200" cy="914400"/>
          </a:xfrm>
        </p:spPr>
        <p:txBody>
          <a:bodyPr/>
          <a:lstStyle/>
          <a:p>
            <a:pPr algn="ctr"/>
            <a:r>
              <a:rPr lang="el-GR" dirty="0" smtClean="0"/>
              <a:t>Πόλη- Κράτος</a:t>
            </a:r>
            <a:endParaRPr lang="el-GR" dirty="0"/>
          </a:p>
        </p:txBody>
      </p:sp>
      <p:pic>
        <p:nvPicPr>
          <p:cNvPr id="1026" name="Picture 2" descr="C:\Users\USER\Desktop\istorikos-03a-500x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928670"/>
            <a:ext cx="4857784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Οι Δωριείς που κατευθύνθηκαν προς τα νότια της Πελοποννήσου κατέλαβαν τη Λακωνική και ίδρυσαν ένα ισχυρό κράτος με κέντρο τη Σπάρτη</a:t>
            </a:r>
            <a:r>
              <a:rPr lang="el-GR" sz="2000" dirty="0" smtClean="0"/>
              <a:t>.</a:t>
            </a:r>
            <a:r>
              <a:rPr lang="el-GR" sz="2000" dirty="0" smtClean="0"/>
              <a:t> Αργότερα</a:t>
            </a:r>
            <a:r>
              <a:rPr lang="el-GR" sz="2000" dirty="0" smtClean="0"/>
              <a:t>,, </a:t>
            </a:r>
            <a:r>
              <a:rPr lang="el-GR" sz="2000" dirty="0" smtClean="0"/>
              <a:t>ήλθαν σε σύγκρουση με τους </a:t>
            </a:r>
            <a:r>
              <a:rPr lang="el-GR" sz="2000" dirty="0" err="1" smtClean="0"/>
              <a:t>Μεσσήνιους</a:t>
            </a:r>
            <a:r>
              <a:rPr lang="el-GR" sz="2000" dirty="0" smtClean="0"/>
              <a:t>, </a:t>
            </a:r>
            <a:r>
              <a:rPr lang="el-GR" sz="2000" dirty="0" smtClean="0"/>
              <a:t>και με την πόλη του Άργους. </a:t>
            </a:r>
            <a:r>
              <a:rPr lang="el-GR" sz="2000" dirty="0" smtClean="0"/>
              <a:t>Μετά τους πολέμους αυτούς η ζωή στη Σπάρτη άλλαξε. </a:t>
            </a:r>
            <a:r>
              <a:rPr lang="el-GR" sz="2000" dirty="0" smtClean="0"/>
              <a:t>Η </a:t>
            </a:r>
            <a:r>
              <a:rPr lang="el-GR" sz="2000" dirty="0" err="1" smtClean="0"/>
              <a:t>Σπάρτη«κλείστηκε</a:t>
            </a:r>
            <a:r>
              <a:rPr lang="el-GR" sz="2000" dirty="0" smtClean="0"/>
              <a:t>» στον εαυτό της και πήρε </a:t>
            </a:r>
            <a:r>
              <a:rPr lang="el-GR" sz="2000" dirty="0" smtClean="0"/>
              <a:t>τη </a:t>
            </a:r>
            <a:r>
              <a:rPr lang="el-GR" sz="2000" dirty="0" smtClean="0"/>
              <a:t>μορφή στρατοπέδου</a:t>
            </a:r>
            <a:r>
              <a:rPr lang="el-GR" sz="2000" dirty="0" smtClean="0"/>
              <a:t>.</a:t>
            </a:r>
          </a:p>
          <a:p>
            <a:endParaRPr lang="el-GR" sz="2000" dirty="0" smtClean="0"/>
          </a:p>
          <a:p>
            <a:r>
              <a:rPr lang="el-GR" sz="2000" dirty="0" smtClean="0"/>
              <a:t>Οι επεκτάσεις του κράτους της </a:t>
            </a:r>
            <a:r>
              <a:rPr lang="el-GR" sz="2000" dirty="0" smtClean="0"/>
              <a:t>Σ</a:t>
            </a:r>
            <a:r>
              <a:rPr lang="el-GR" sz="2000" dirty="0" smtClean="0"/>
              <a:t>πάρτης</a:t>
            </a:r>
            <a:r>
              <a:rPr lang="el-GR" sz="2000" dirty="0" smtClean="0"/>
              <a:t> </a:t>
            </a:r>
            <a:endParaRPr lang="el-GR" sz="2000" dirty="0"/>
          </a:p>
        </p:txBody>
      </p:sp>
      <p:pic>
        <p:nvPicPr>
          <p:cNvPr id="2050" name="Picture 2" descr="C:\Users\USER\Desktop\SEL_073_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143249"/>
            <a:ext cx="3714776" cy="30158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err="1" smtClean="0"/>
              <a:t>κοινωνικεσ</a:t>
            </a:r>
            <a:r>
              <a:rPr lang="el-GR" dirty="0" smtClean="0"/>
              <a:t> </a:t>
            </a:r>
            <a:r>
              <a:rPr lang="el-GR" dirty="0" err="1" smtClean="0"/>
              <a:t>ταξεισ</a:t>
            </a:r>
            <a:r>
              <a:rPr lang="el-GR" dirty="0" smtClean="0"/>
              <a:t> στη </a:t>
            </a:r>
            <a:r>
              <a:rPr lang="el-GR" dirty="0" err="1" smtClean="0"/>
              <a:t>σπαρτη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Σπαρτιάτες</a:t>
            </a:r>
            <a:r>
              <a:rPr lang="el-GR" sz="2800" dirty="0" smtClean="0"/>
              <a:t>: πλήρη δικαιώματα, ενασχόληση με πολιτικά πράγματα και πολεμική τέχνη</a:t>
            </a:r>
          </a:p>
          <a:p>
            <a:r>
              <a:rPr lang="el-GR" sz="2800" dirty="0" smtClean="0">
                <a:solidFill>
                  <a:srgbClr val="FF0000"/>
                </a:solidFill>
              </a:rPr>
              <a:t>Περίοικοι</a:t>
            </a:r>
            <a:r>
              <a:rPr lang="el-GR" sz="2800" dirty="0" smtClean="0"/>
              <a:t>: ζουν σε οικισμούς γύρω από τη Σπάρτη. Ασχολούνται με το εμπόριο.</a:t>
            </a:r>
          </a:p>
          <a:p>
            <a:r>
              <a:rPr lang="el-GR" sz="2800" dirty="0" smtClean="0">
                <a:solidFill>
                  <a:srgbClr val="FF0000"/>
                </a:solidFill>
              </a:rPr>
              <a:t>Είλωτες</a:t>
            </a:r>
            <a:r>
              <a:rPr lang="el-GR" sz="2800" dirty="0" smtClean="0"/>
              <a:t>: παλιοί κάτοικοι που έγιναν </a:t>
            </a:r>
            <a:r>
              <a:rPr lang="el-GR" sz="2800" dirty="0" err="1" smtClean="0"/>
              <a:t>δούλοι.Έπρεπε</a:t>
            </a:r>
            <a:r>
              <a:rPr lang="el-GR" sz="2800" dirty="0" smtClean="0"/>
              <a:t> να καλλιεργούν </a:t>
            </a:r>
            <a:r>
              <a:rPr lang="el-GR" sz="2800" dirty="0" smtClean="0"/>
              <a:t>τη γη και να παραδίδουν ένα μέρος της παραγωγής στους ιδιοκτήτες του κτήματος</a:t>
            </a:r>
            <a:r>
              <a:rPr lang="el-GR" sz="2800" dirty="0" smtClean="0"/>
              <a:t>.</a:t>
            </a:r>
          </a:p>
          <a:p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Υπήρχε πάντα ο φόβος επανάστασης των ειλώτων</a:t>
            </a:r>
            <a:endParaRPr lang="el-G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Πολιτειακοι</a:t>
            </a:r>
            <a:r>
              <a:rPr lang="el-GR" dirty="0" smtClean="0"/>
              <a:t> </a:t>
            </a:r>
            <a:r>
              <a:rPr lang="el-GR" dirty="0" err="1" smtClean="0"/>
              <a:t>θεσμοι</a:t>
            </a:r>
            <a:r>
              <a:rPr lang="el-GR" dirty="0" smtClean="0"/>
              <a:t> (</a:t>
            </a:r>
            <a:r>
              <a:rPr lang="el-GR" dirty="0" err="1" smtClean="0"/>
              <a:t>πολιτευμα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σπαρτησ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Έ</a:t>
            </a:r>
            <a:r>
              <a:rPr lang="el-GR" dirty="0" smtClean="0"/>
              <a:t>ργο του νομοθέτη </a:t>
            </a:r>
            <a:r>
              <a:rPr lang="el-GR" b="1" dirty="0" smtClean="0"/>
              <a:t>Λυκούργου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Δύο βασιλείς</a:t>
            </a:r>
            <a:r>
              <a:rPr lang="el-GR" dirty="0" smtClean="0"/>
              <a:t>: χωρίς πολλές αρμοδιότητες. Στρατιωτικοί και θρησκευτικοί άρχοντες.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5 έφοροι</a:t>
            </a:r>
            <a:r>
              <a:rPr lang="el-GR" dirty="0" smtClean="0"/>
              <a:t>: μεγάλη εξουσία. Υπεύθυνοι για άμυνα και εξωτερικές σχέσεις.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Γερουσία</a:t>
            </a:r>
            <a:r>
              <a:rPr lang="el-GR" dirty="0" smtClean="0"/>
              <a:t>:</a:t>
            </a:r>
            <a:r>
              <a:rPr lang="el-GR" dirty="0" smtClean="0"/>
              <a:t> 28 άτομα άνω των 60 ετών. Προετοιμάζουν τα θέματα που θα συζητηθούν στην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l-GR" dirty="0" smtClean="0">
                <a:solidFill>
                  <a:srgbClr val="FF0000"/>
                </a:solidFill>
              </a:rPr>
              <a:t>πέλλα</a:t>
            </a:r>
            <a:r>
              <a:rPr lang="el-GR" dirty="0" smtClean="0"/>
              <a:t> : λαϊκή συνέλευση ( για άτομα άνω των 30 ετών)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Αγωγη</a:t>
            </a:r>
            <a:r>
              <a:rPr lang="el-GR" dirty="0" smtClean="0"/>
              <a:t> </a:t>
            </a:r>
            <a:r>
              <a:rPr lang="el-GR" dirty="0" err="1" smtClean="0"/>
              <a:t>νεων</a:t>
            </a:r>
            <a:r>
              <a:rPr lang="el-GR" dirty="0" smtClean="0"/>
              <a:t>- </a:t>
            </a:r>
            <a:r>
              <a:rPr lang="el-GR" dirty="0" err="1" smtClean="0"/>
              <a:t>ζωη</a:t>
            </a:r>
            <a:r>
              <a:rPr lang="el-GR" dirty="0" smtClean="0"/>
              <a:t> </a:t>
            </a:r>
            <a:r>
              <a:rPr lang="el-GR" dirty="0" err="1" smtClean="0"/>
              <a:t>γυναικων</a:t>
            </a:r>
            <a:r>
              <a:rPr lang="el-GR" dirty="0" smtClean="0"/>
              <a:t> στη </a:t>
            </a:r>
            <a:r>
              <a:rPr lang="el-GR" dirty="0" err="1" smtClean="0"/>
              <a:t>σπαρτη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παιδιά από την ηλικία των </a:t>
            </a:r>
            <a:r>
              <a:rPr lang="el-G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επτά</a:t>
            </a:r>
            <a:r>
              <a:rPr lang="el-GR" dirty="0" smtClean="0"/>
              <a:t> ετών τα αναλάμβανε η πόλη. Ζούσαν όλα μαζί σε </a:t>
            </a:r>
            <a:r>
              <a:rPr lang="el-GR" b="1" dirty="0" smtClean="0"/>
              <a:t>ομάδες</a:t>
            </a:r>
            <a:r>
              <a:rPr lang="el-GR" dirty="0" smtClean="0"/>
              <a:t>, όπου μάθαιναν να υπομένουν τη σκληρή ζωή και τις κακουχίες. Διδάσκονταν </a:t>
            </a:r>
            <a:r>
              <a:rPr lang="el-GR" u="sng" dirty="0" smtClean="0"/>
              <a:t>ανάγνωση, γραφή, μουσική και χορό. </a:t>
            </a:r>
            <a:endParaRPr lang="el-GR" u="sng" dirty="0" smtClean="0"/>
          </a:p>
          <a:p>
            <a:r>
              <a:rPr lang="el-GR" dirty="0" smtClean="0"/>
              <a:t>Τ</a:t>
            </a:r>
            <a:r>
              <a:rPr lang="el-GR" dirty="0" smtClean="0"/>
              <a:t>α κορίτσια συμμετείχαν </a:t>
            </a:r>
            <a:r>
              <a:rPr lang="el-GR" b="1" dirty="0" smtClean="0"/>
              <a:t>ελεύθερα</a:t>
            </a:r>
            <a:r>
              <a:rPr lang="el-GR" dirty="0" smtClean="0"/>
              <a:t> σε πολλές εκδηλώσεις της πόλης. Έπρεπε και αυτά να αποκτήσουν </a:t>
            </a:r>
            <a:r>
              <a:rPr lang="el-GR" b="1" dirty="0" smtClean="0"/>
              <a:t>δυνατό σώμα </a:t>
            </a:r>
            <a:r>
              <a:rPr lang="el-GR" dirty="0" smtClean="0"/>
              <a:t>και να διαπλάσουν </a:t>
            </a:r>
            <a:r>
              <a:rPr lang="el-GR" b="1" dirty="0" smtClean="0"/>
              <a:t>ηθικό χαρακτήρα.</a:t>
            </a:r>
            <a:r>
              <a:rPr lang="el-GR" dirty="0" smtClean="0"/>
              <a:t> Έτσι θα μπορούσαν στο μέλλον να γίνουν </a:t>
            </a:r>
            <a:r>
              <a:rPr lang="el-GR" b="1" dirty="0" smtClean="0"/>
              <a:t>άξιες μητέρες</a:t>
            </a:r>
            <a:endParaRPr lang="el-GR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273</Words>
  <PresentationFormat>Προβολή στην οθόνη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Διαστημικό</vt:lpstr>
      <vt:lpstr>Η σπαρτη</vt:lpstr>
      <vt:lpstr>Διαφάνεια 2</vt:lpstr>
      <vt:lpstr>Οι κοινωνικεσ ταξεισ στη σπαρτη</vt:lpstr>
      <vt:lpstr>Πολιτειακοι θεσμοι (πολιτευμα τησ σπαρτησ)</vt:lpstr>
      <vt:lpstr>Αγωγη νεων- ζωη γυναικων στη σπαρτη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σπαρτη</dc:title>
  <dc:creator>USER</dc:creator>
  <cp:lastModifiedBy>USER</cp:lastModifiedBy>
  <cp:revision>3</cp:revision>
  <dcterms:created xsi:type="dcterms:W3CDTF">2024-11-18T17:11:31Z</dcterms:created>
  <dcterms:modified xsi:type="dcterms:W3CDTF">2024-11-18T17:31:58Z</dcterms:modified>
</cp:coreProperties>
</file>