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Αθηνα</a:t>
            </a:r>
            <a:r>
              <a:rPr lang="el-GR" dirty="0" smtClean="0"/>
              <a:t>-</a:t>
            </a:r>
            <a:r>
              <a:rPr lang="el-GR" dirty="0" err="1" smtClean="0"/>
              <a:t>πορεια</a:t>
            </a:r>
            <a:r>
              <a:rPr lang="el-GR" dirty="0" smtClean="0"/>
              <a:t> </a:t>
            </a:r>
            <a:r>
              <a:rPr lang="el-GR" dirty="0" err="1" smtClean="0"/>
              <a:t>προσ</a:t>
            </a:r>
            <a:r>
              <a:rPr lang="el-GR" dirty="0" smtClean="0"/>
              <a:t> τη </a:t>
            </a:r>
            <a:r>
              <a:rPr lang="el-GR" dirty="0" err="1" smtClean="0"/>
              <a:t>δημοκρατια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l-GR" dirty="0" smtClean="0"/>
              <a:t>Οι νόμοι του Σόλωνα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594 </a:t>
            </a:r>
            <a:r>
              <a:rPr lang="el-GR" dirty="0" err="1" smtClean="0"/>
              <a:t>π.Χ</a:t>
            </a:r>
            <a:r>
              <a:rPr lang="el-GR" dirty="0" smtClean="0"/>
              <a:t> Οι Αθηναίοι αναθέτουν στον Σόλωνα να γράψει νέους νόμους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Σεισάχθεια</a:t>
            </a:r>
            <a:r>
              <a:rPr lang="el-GR" dirty="0" smtClean="0"/>
              <a:t>: </a:t>
            </a:r>
            <a:r>
              <a:rPr lang="el-GR" dirty="0" smtClean="0"/>
              <a:t>κατάργηση των </a:t>
            </a:r>
            <a:r>
              <a:rPr lang="el-GR" dirty="0" smtClean="0"/>
              <a:t>χρεών.</a:t>
            </a:r>
            <a:r>
              <a:rPr lang="el-GR" dirty="0" smtClean="0"/>
              <a:t> Απελευθέρωσε αυτούς που είχαν γίνει δούλοι λόγω χρεών και απαγόρευσε στο εξής να δανείζεται κάποιος με εγγύηση την προσωπική του </a:t>
            </a:r>
            <a:r>
              <a:rPr lang="el-GR" dirty="0" smtClean="0"/>
              <a:t>ελευθερία</a:t>
            </a:r>
          </a:p>
          <a:p>
            <a:pPr>
              <a:buNone/>
            </a:pPr>
            <a:r>
              <a:rPr lang="el-GR" dirty="0" smtClean="0"/>
              <a:t>Διαίρεση των πολιτών σε </a:t>
            </a:r>
            <a:r>
              <a:rPr lang="el-GR" dirty="0" smtClean="0">
                <a:solidFill>
                  <a:srgbClr val="FF0000"/>
                </a:solidFill>
              </a:rPr>
              <a:t>4 τάξεις </a:t>
            </a:r>
            <a:r>
              <a:rPr lang="el-GR" dirty="0" smtClean="0"/>
              <a:t>με βάση το εισόδημα. Ενίσχυση της εκκλησίας του Δήμου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Βουλή των 400</a:t>
            </a:r>
            <a:r>
              <a:rPr lang="el-GR" dirty="0" smtClean="0"/>
              <a:t>: ετοιμάζει τα θέματα που θα συζητηθούν στην εκκλησία του δήμου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Ηλιαία</a:t>
            </a:r>
            <a:r>
              <a:rPr lang="el-GR" dirty="0" smtClean="0"/>
              <a:t>: Δικαστήριο. </a:t>
            </a:r>
            <a:r>
              <a:rPr lang="el-GR" dirty="0" smtClean="0"/>
              <a:t>συμμετείχαν με κλήρωση άτομα από όλες τις τάξεις, ήταν μέτρο που στόχευε στην καλύτερη απονομή της δικαιοσύνης και την εξάλειψη των ανισοτήτων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l-GR" dirty="0" smtClean="0"/>
              <a:t>Ο τύραννος </a:t>
            </a:r>
            <a:r>
              <a:rPr lang="el-GR" dirty="0" smtClean="0"/>
              <a:t>Π</a:t>
            </a:r>
            <a:r>
              <a:rPr lang="el-GR" dirty="0" smtClean="0"/>
              <a:t>εισίστρατος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dirty="0" smtClean="0"/>
              <a:t>Επειδή η γη εξακολουθούσε να είναι στα χέρια λίγων, το αίτημα για </a:t>
            </a:r>
            <a:r>
              <a:rPr lang="el-GR" dirty="0" err="1" smtClean="0"/>
              <a:t>ξαναμοίρασμα</a:t>
            </a:r>
            <a:r>
              <a:rPr lang="el-GR" dirty="0" smtClean="0"/>
              <a:t> της γης ήλθε πάλι στην επιφάνεια. Τις ταραχές εκμεταλλεύτηκε ο Πεισίστρατος, ένας ευγενής, ο οποίος με τη συμπαράσταση του λαού κατέλαβε την εξουσία και επέβαλε </a:t>
            </a:r>
            <a:r>
              <a:rPr lang="el-GR" b="1" dirty="0" smtClean="0"/>
              <a:t>τυραννικό πολίτευμα.</a:t>
            </a:r>
            <a:r>
              <a:rPr lang="el-GR" dirty="0" smtClean="0"/>
              <a:t> </a:t>
            </a:r>
            <a:endParaRPr lang="el-GR" dirty="0" smtClean="0"/>
          </a:p>
          <a:p>
            <a:r>
              <a:rPr lang="el-GR" dirty="0" smtClean="0"/>
              <a:t>Ο Πεισίστρατος όμως συνδέθηκε και με σπουδαία πολιτιστικά  έργα ( θυμάστε κάποιο;)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Κλεισθένης- ο θεμελιωτής της δημοκρατίας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Δημιουργία </a:t>
            </a:r>
            <a:r>
              <a:rPr lang="el-GR" dirty="0" smtClean="0">
                <a:solidFill>
                  <a:srgbClr val="FF0000"/>
                </a:solidFill>
              </a:rPr>
              <a:t>δέκα φυλών</a:t>
            </a:r>
            <a:r>
              <a:rPr lang="el-GR" dirty="0" smtClean="0"/>
              <a:t>, των οποίων τα μέλη προέρχονταν από διαφορετικές περιοχές της Αττικής. Έτσι έπαψαν η συγγένεια και η καταγωγή να παίζουν ρόλο στην πολιτική ζωή της Αθήνας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</a:t>
            </a:r>
            <a:r>
              <a:rPr lang="el-GR" dirty="0" smtClean="0"/>
              <a:t>ύξηση </a:t>
            </a:r>
            <a:r>
              <a:rPr lang="el-GR" dirty="0" smtClean="0"/>
              <a:t>της βουλής κατά 100 μέλη </a:t>
            </a:r>
            <a:r>
              <a:rPr lang="el-GR" dirty="0" smtClean="0">
                <a:solidFill>
                  <a:srgbClr val="FF0000"/>
                </a:solidFill>
              </a:rPr>
              <a:t>(Βουλή των Πεντακοσίων</a:t>
            </a:r>
            <a:r>
              <a:rPr lang="el-GR" dirty="0" smtClean="0">
                <a:solidFill>
                  <a:srgbClr val="FF0000"/>
                </a:solidFill>
              </a:rPr>
              <a:t>).</a:t>
            </a:r>
          </a:p>
          <a:p>
            <a:pPr>
              <a:buNone/>
            </a:pPr>
            <a:r>
              <a:rPr lang="el-GR" dirty="0" smtClean="0"/>
              <a:t>Αύξησε </a:t>
            </a:r>
            <a:r>
              <a:rPr lang="el-GR" dirty="0" smtClean="0"/>
              <a:t>τον αριθμό των στρατηγών σε </a:t>
            </a:r>
            <a:r>
              <a:rPr lang="el-GR" dirty="0" smtClean="0">
                <a:solidFill>
                  <a:srgbClr val="FF0000"/>
                </a:solidFill>
              </a:rPr>
              <a:t>δέκα</a:t>
            </a:r>
          </a:p>
          <a:p>
            <a:pPr>
              <a:buNone/>
            </a:pPr>
            <a:r>
              <a:rPr lang="el-GR" dirty="0" smtClean="0"/>
              <a:t>Κυρίαρχο </a:t>
            </a:r>
            <a:r>
              <a:rPr lang="el-GR" dirty="0" smtClean="0"/>
              <a:t>σώμα έγινε πλέον </a:t>
            </a:r>
            <a:r>
              <a:rPr lang="el-GR" dirty="0" smtClean="0">
                <a:solidFill>
                  <a:srgbClr val="FF0000"/>
                </a:solidFill>
              </a:rPr>
              <a:t>η Εκκλησία του </a:t>
            </a:r>
            <a:r>
              <a:rPr lang="el-GR" dirty="0" smtClean="0">
                <a:solidFill>
                  <a:srgbClr val="FF0000"/>
                </a:solidFill>
              </a:rPr>
              <a:t>Δήμου</a:t>
            </a:r>
          </a:p>
          <a:p>
            <a:pPr>
              <a:buNone/>
            </a:pPr>
            <a:r>
              <a:rPr lang="el-GR" dirty="0" smtClean="0"/>
              <a:t>Ο Κλεισθένης έκανε προσιτά στους πολίτες όλα τα αξιώματα και εξασφάλισε τη λαϊκή συνοχή.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225</Words>
  <PresentationFormat>Προβολή στην οθόνη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Διάμεσος</vt:lpstr>
      <vt:lpstr>Αθηνα-πορεια προσ τη δημοκρατια</vt:lpstr>
      <vt:lpstr>Οι νόμοι του Σόλωνα</vt:lpstr>
      <vt:lpstr>Ο τύραννος Πεισίστρατος</vt:lpstr>
      <vt:lpstr>Κλεισθένης- ο θεμελιωτής της δημοκρατίας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Αθηνα-πορεια προσ τη δημοκρατια</dc:title>
  <dc:creator>USER</dc:creator>
  <cp:lastModifiedBy>USER</cp:lastModifiedBy>
  <cp:revision>2</cp:revision>
  <dcterms:created xsi:type="dcterms:W3CDTF">2024-12-01T17:38:16Z</dcterms:created>
  <dcterms:modified xsi:type="dcterms:W3CDTF">2024-12-01T17:49:03Z</dcterms:modified>
</cp:coreProperties>
</file>