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42976" y="1285860"/>
            <a:ext cx="7481910" cy="19749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Ο ΕΛΛΗΝΙΚΟΣ ΚΟΣΜΟΣ</a:t>
            </a:r>
            <a:br>
              <a:rPr lang="el-GR" b="1" dirty="0" smtClean="0"/>
            </a:br>
            <a:r>
              <a:rPr lang="el-GR" b="1" dirty="0" smtClean="0"/>
              <a:t>ΑΠΟ ΤΟ 1100 ΕΩΣ ΤΟ 800 </a:t>
            </a:r>
            <a:r>
              <a:rPr lang="el-GR" b="1" dirty="0" err="1" smtClean="0"/>
              <a:t>π.Χ.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28662" y="1428736"/>
            <a:ext cx="7910538" cy="3786214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Γ1. ΜΕΤΑΒΑΤΙΚΟΙ ΧΡΟΝΟΙ</a:t>
            </a:r>
          </a:p>
          <a:p>
            <a:r>
              <a:rPr lang="el-GR" dirty="0" smtClean="0"/>
              <a:t>Γ2. ΠΟΛΙΤΙΣΜΙΚΗ ΑΝΑΓΕΝΝΗΣΗ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Γ1. Οι μεταβατικοί χρόνοι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Από το 1100 </a:t>
            </a:r>
            <a:r>
              <a:rPr lang="el-GR" dirty="0" err="1" smtClean="0"/>
              <a:t>εως</a:t>
            </a:r>
            <a:r>
              <a:rPr lang="el-GR" dirty="0" smtClean="0"/>
              <a:t> το 950 η Ελλάδα βρίσκεται σε κρίση</a:t>
            </a:r>
          </a:p>
          <a:p>
            <a:endParaRPr lang="el-GR" dirty="0" smtClean="0"/>
          </a:p>
          <a:p>
            <a:r>
              <a:rPr lang="el-GR" dirty="0" smtClean="0"/>
              <a:t>Μείωση πληθυσμού</a:t>
            </a:r>
          </a:p>
          <a:p>
            <a:r>
              <a:rPr lang="el-GR" dirty="0" smtClean="0"/>
              <a:t>Οικονομία στηριγμένη σε γεωργία και κτηνοτροφία</a:t>
            </a:r>
          </a:p>
          <a:p>
            <a:r>
              <a:rPr lang="el-GR" dirty="0" smtClean="0"/>
              <a:t>Εξαφάνιση κεντρικής εξουσίας</a:t>
            </a:r>
          </a:p>
          <a:p>
            <a:r>
              <a:rPr lang="el-GR" dirty="0" smtClean="0"/>
              <a:t>Μετακινήσεις πληθυσμών δημιουργούν νέες φυλετικές κοινότητες με αρχηγό τον βασιλιά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12</a:t>
            </a:r>
            <a:r>
              <a:rPr lang="el-GR" baseline="30000" dirty="0" smtClean="0"/>
              <a:t>ος</a:t>
            </a:r>
            <a:r>
              <a:rPr lang="el-GR" dirty="0" smtClean="0"/>
              <a:t> αι.</a:t>
            </a:r>
            <a:br>
              <a:rPr lang="el-GR" dirty="0" smtClean="0"/>
            </a:br>
            <a:r>
              <a:rPr lang="el-GR" dirty="0" smtClean="0"/>
              <a:t>ΠΡΩΤΟΣ ΑΠΟΙΚΙΣΜΟΣ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Από τον 12 και κυρίως των 10 αι. ολόκληρες φυλετικές ομάδες μεταναστεύουν προς τα νησιά του Αιγαίου και τα παράλια τη </a:t>
            </a:r>
            <a:r>
              <a:rPr lang="el-GR" dirty="0" err="1" smtClean="0"/>
              <a:t>Μικράς</a:t>
            </a:r>
            <a:r>
              <a:rPr lang="el-GR" dirty="0" smtClean="0"/>
              <a:t> Ασίας</a:t>
            </a:r>
          </a:p>
          <a:p>
            <a:pPr algn="ctr">
              <a:buNone/>
            </a:pPr>
            <a:r>
              <a:rPr lang="el-GR" b="1" dirty="0" smtClean="0"/>
              <a:t>Οι λόγοι ήταν</a:t>
            </a:r>
          </a:p>
          <a:p>
            <a:r>
              <a:rPr lang="el-GR" dirty="0" smtClean="0"/>
              <a:t> στενότητα του χώρου </a:t>
            </a:r>
          </a:p>
          <a:p>
            <a:r>
              <a:rPr lang="el-GR" dirty="0" smtClean="0"/>
              <a:t>οικονομικός μαρασμός </a:t>
            </a:r>
          </a:p>
          <a:p>
            <a:r>
              <a:rPr lang="el-GR" dirty="0" smtClean="0"/>
              <a:t>ανασφάλεια </a:t>
            </a:r>
          </a:p>
          <a:p>
            <a:pPr algn="ctr">
              <a:buNone/>
            </a:pPr>
            <a:r>
              <a:rPr lang="el-GR" dirty="0" smtClean="0"/>
              <a:t>Αυτή η μετακίνηση έμεινε γνωστή ως </a:t>
            </a:r>
            <a:r>
              <a:rPr lang="el-GR" b="1" dirty="0" smtClean="0"/>
              <a:t>πρώτος ελληνικός αποικισμός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μετακινήσεις του </a:t>
            </a:r>
            <a:r>
              <a:rPr lang="el-GR" dirty="0" err="1" smtClean="0"/>
              <a:t>Α΄αποικισμού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dirty="0" smtClean="0"/>
              <a:t>Οι Αιολείς      βόρεια Μικρά Ασία</a:t>
            </a:r>
          </a:p>
          <a:p>
            <a:r>
              <a:rPr lang="el-GR" dirty="0" smtClean="0"/>
              <a:t>Οι Ίωνες      Κεντρική Μικρά Ασία</a:t>
            </a:r>
          </a:p>
          <a:p>
            <a:r>
              <a:rPr lang="el-GR" dirty="0" smtClean="0"/>
              <a:t>Δωριείς     Νότια Μικρά Ασία</a:t>
            </a:r>
          </a:p>
          <a:p>
            <a:pPr>
              <a:buNone/>
            </a:pPr>
            <a:r>
              <a:rPr lang="el-GR" dirty="0" smtClean="0"/>
              <a:t>                                                     </a:t>
            </a:r>
            <a:r>
              <a:rPr lang="el-GR" sz="1600" dirty="0" smtClean="0"/>
              <a:t>Οι νέες πόλεις γρήγορα 				                                             γίνονται σπουδαία</a:t>
            </a:r>
          </a:p>
          <a:p>
            <a:pPr lvl="8">
              <a:buNone/>
            </a:pPr>
            <a:r>
              <a:rPr lang="el-GR" sz="1600" dirty="0" smtClean="0"/>
              <a:t>                                                              εμπορικά κέντρα </a:t>
            </a:r>
          </a:p>
          <a:p>
            <a:pPr>
              <a:buNone/>
            </a:pPr>
            <a:r>
              <a:rPr lang="el-GR" sz="1600" dirty="0" smtClean="0"/>
              <a:t>                                                                                                                    και ακμάζουν</a:t>
            </a:r>
          </a:p>
          <a:p>
            <a:pPr>
              <a:buNone/>
            </a:pPr>
            <a:r>
              <a:rPr lang="el-GR" sz="1600" dirty="0" smtClean="0"/>
              <a:t>					Τα ομηρικά ποιήματα μορφοποιούνται</a:t>
            </a:r>
          </a:p>
          <a:p>
            <a:pPr>
              <a:buNone/>
            </a:pPr>
            <a:r>
              <a:rPr lang="el-GR" sz="1600" dirty="0" smtClean="0"/>
              <a:t>						 μέχρι τον 8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αιώνα</a:t>
            </a:r>
          </a:p>
          <a:p>
            <a:pPr>
              <a:buNone/>
            </a:pPr>
            <a:r>
              <a:rPr lang="el-GR" sz="1600" dirty="0" smtClean="0"/>
              <a:t> 						και στόχο έχουν</a:t>
            </a:r>
          </a:p>
          <a:p>
            <a:pPr>
              <a:buNone/>
            </a:pPr>
            <a:r>
              <a:rPr lang="el-GR" sz="1600" dirty="0" smtClean="0"/>
              <a:t> 						να ζωντανέψουν </a:t>
            </a:r>
          </a:p>
          <a:p>
            <a:pPr>
              <a:buNone/>
            </a:pPr>
            <a:r>
              <a:rPr lang="el-GR" sz="1600" dirty="0" smtClean="0"/>
              <a:t>						το ηρωικό παρελθόν</a:t>
            </a:r>
            <a:endParaRPr lang="el-GR" sz="1600" dirty="0"/>
          </a:p>
        </p:txBody>
      </p:sp>
      <p:pic>
        <p:nvPicPr>
          <p:cNvPr id="1026" name="Picture 2" descr="C:\Users\USER\Desktop\μαθηματα 24-25\ΙΣΤΟΡΙΑ Α ΓΥΜΝΑΣΙΟΥ\α αποικισμό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571876"/>
            <a:ext cx="3143272" cy="2604425"/>
          </a:xfrm>
          <a:prstGeom prst="rect">
            <a:avLst/>
          </a:prstGeom>
          <a:noFill/>
        </p:spPr>
      </p:pic>
      <p:sp>
        <p:nvSpPr>
          <p:cNvPr id="6" name="5 - Δεξιό βέλος"/>
          <p:cNvSpPr/>
          <p:nvPr/>
        </p:nvSpPr>
        <p:spPr>
          <a:xfrm>
            <a:off x="3286116" y="2857496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3428992" y="2357430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3714744" y="1785926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Γ2. η πολιτισμική αναγέννηση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 smtClean="0"/>
              <a:t>8</a:t>
            </a:r>
            <a:r>
              <a:rPr lang="el-GR" baseline="30000" dirty="0" smtClean="0"/>
              <a:t>ος</a:t>
            </a:r>
            <a:r>
              <a:rPr lang="el-GR" dirty="0" smtClean="0"/>
              <a:t> αι. νέα γραφή ελληνικό αλφάβητο</a:t>
            </a:r>
          </a:p>
          <a:p>
            <a:r>
              <a:rPr lang="el-GR" dirty="0" smtClean="0"/>
              <a:t>Προέρχεται από το φοινικικό με πολλές αλλαγές και πρόσθεση φωνηέντων. Οι ήχοι μεταδίδονται με φωνήεντα και σύμφωνα. Πιο απλή γραφή γίνεται κτήμα πολλών.</a:t>
            </a:r>
            <a:endParaRPr lang="el-GR" dirty="0"/>
          </a:p>
        </p:txBody>
      </p:sp>
      <p:pic>
        <p:nvPicPr>
          <p:cNvPr id="2050" name="Picture 2" descr="C:\Users\USER\Desktop\μαθηματα 24-25\ΙΣΤΟΡΙΑ Α ΓΥΜΝΑΣΙΟΥ\αλφαβηταρι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71942"/>
            <a:ext cx="2794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ΓΕΩΜΕΤΡΙΚΗ ΤΕΧΝΗ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1800" dirty="0" smtClean="0"/>
              <a:t>Η τέχνη που δημιουργήθηκε από τον </a:t>
            </a:r>
            <a:r>
              <a:rPr lang="el-GR" sz="1800" dirty="0" smtClean="0">
                <a:latin typeface="Arial Narrow" pitchFamily="34" charset="0"/>
              </a:rPr>
              <a:t>11ο </a:t>
            </a:r>
            <a:r>
              <a:rPr lang="el-GR" sz="1800" dirty="0" smtClean="0"/>
              <a:t>έως και τον 8ο αιώνα </a:t>
            </a:r>
            <a:r>
              <a:rPr lang="el-GR" sz="1800" dirty="0" err="1" smtClean="0"/>
              <a:t>π.Χ.</a:t>
            </a:r>
            <a:r>
              <a:rPr lang="el-GR" sz="1800" dirty="0" smtClean="0"/>
              <a:t> ονομάζεται </a:t>
            </a:r>
            <a:r>
              <a:rPr lang="el-GR" sz="1800" b="1" dirty="0" smtClean="0"/>
              <a:t>γεωμετρική</a:t>
            </a:r>
            <a:r>
              <a:rPr lang="el-GR" sz="1800" dirty="0" smtClean="0"/>
              <a:t> από τα γεωμετρικά κοσμήματα στα πήλινα αγγεία. Γεωμετρικές είναι, επίσης, και οι μορφές των ανθρώπων και των ζώων, είτε είναι ζωγραφισμένες επάνω σε αγγεία είτε είναι πήλινα ή χάλκινα ειδώλια. </a:t>
            </a:r>
          </a:p>
          <a:p>
            <a:r>
              <a:rPr lang="el-GR" sz="1800" dirty="0" smtClean="0"/>
              <a:t>Ομόκεντροι κύκλοι, σπείρες, τρίγωνα, ρόμβοι, μαίανδροι, κλιμακωτά σχέδια και άλλα απλώνονται σε ολόκληρη την επιφάνεια των αγγείων</a:t>
            </a:r>
          </a:p>
          <a:p>
            <a:r>
              <a:rPr lang="el-GR" sz="1800" dirty="0" smtClean="0"/>
              <a:t>Χτίζονται οι πρώτοι ναοί για τη λατρεία των θεών</a:t>
            </a:r>
            <a:endParaRPr lang="el-GR" sz="1800" dirty="0"/>
          </a:p>
        </p:txBody>
      </p:sp>
      <p:pic>
        <p:nvPicPr>
          <p:cNvPr id="3074" name="Picture 2" descr="C:\Users\USER\Desktop\μαθηματα 24-25\ΙΣΤΟΡΙΑ Α ΓΥΜΝΑΣΙΟΥ\γεωμετρικη 1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214818"/>
            <a:ext cx="2438400" cy="1876425"/>
          </a:xfrm>
          <a:prstGeom prst="rect">
            <a:avLst/>
          </a:prstGeom>
          <a:noFill/>
        </p:spPr>
      </p:pic>
      <p:pic>
        <p:nvPicPr>
          <p:cNvPr id="3075" name="Picture 3" descr="C:\Users\USER\Desktop\μαθηματα 24-25\ΙΣΤΟΡΙΑ Α ΓΥΜΝΑΣΙΟΥ\γεωμετρικη΄2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000504"/>
            <a:ext cx="1962150" cy="233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155</Words>
  <PresentationFormat>Προβολή στην οθόνη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Ηλιοστάσιο</vt:lpstr>
      <vt:lpstr>    Ο ΕΛΛΗΝΙΚΟΣ ΚΟΣΜΟΣ ΑΠΟ ΤΟ 1100 ΕΩΣ ΤΟ 800 π.Χ. </vt:lpstr>
      <vt:lpstr>Γ1. Οι μεταβατικοί χρόνοι </vt:lpstr>
      <vt:lpstr>12ος αι. ΠΡΩΤΟΣ ΑΠΟΙΚΙΣΜΟΣ</vt:lpstr>
      <vt:lpstr>Οι μετακινήσεις του Α΄αποικισμού</vt:lpstr>
      <vt:lpstr>Γ2. η πολιτισμική αναγέννηση </vt:lpstr>
      <vt:lpstr>ΓΕΩΜΕΤΡΙΚΗ ΤΕΧΝΗ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Ο ΕΛΛΗΝΙΚΟΣ ΚΟΣΜΟΣ ΑΠΟ ΤΟ 1100 ΕΩΣ ΤΟ 800 π.Χ. </dc:title>
  <dc:creator>USER</dc:creator>
  <cp:lastModifiedBy>USER</cp:lastModifiedBy>
  <cp:revision>10</cp:revision>
  <dcterms:created xsi:type="dcterms:W3CDTF">2024-11-02T14:05:12Z</dcterms:created>
  <dcterms:modified xsi:type="dcterms:W3CDTF">2024-11-02T14:41:41Z</dcterms:modified>
</cp:coreProperties>
</file>