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7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1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4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06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811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72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96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91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51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0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7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6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5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1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2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8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676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/>
              <a:t>Ι</a:t>
            </a:r>
            <a:r>
              <a:rPr dirty="0" err="1"/>
              <a:t>δέες</a:t>
            </a:r>
            <a:r>
              <a:rPr dirty="0"/>
              <a:t> </a:t>
            </a:r>
            <a:r>
              <a:rPr dirty="0" err="1"/>
              <a:t>γι</a:t>
            </a:r>
            <a:r>
              <a:rPr dirty="0"/>
              <a:t>α Projects στο Scratch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Λαβύρινθος Δεξιοτήτων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Ο παίκτης καθοδηγεί έναν χαρακτήρα μέσα από έναν λαβύρινθο αποφεύγοντας εμπόδια.</a:t>
            </a:r>
          </a:p>
          <a:p>
            <a:endParaRPr/>
          </a:p>
          <a:p>
            <a:r>
              <a:t>- Χρήση κώδικα κίνησης (Move 10 steps, If touching color)</a:t>
            </a:r>
          </a:p>
          <a:p>
            <a:r>
              <a:t>- Μεταβλητές: χρόνος, προσπάθειες</a:t>
            </a:r>
          </a:p>
          <a:p>
            <a:r>
              <a:t>- Αν αγγίξει τον τοίχο, επιστρέφει στην αρχή</a:t>
            </a:r>
          </a:p>
          <a:p>
            <a:r>
              <a:t>- Νίκη όταν φτάσει στο τέλος</a:t>
            </a:r>
          </a:p>
          <a:p>
            <a:endParaRPr/>
          </a:p>
          <a:p>
            <a:r>
              <a:t>🔹 Επεκτάσεις: Περισσότερα επίπεδα, χρονόμετρο, εχθροί.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Παιχνίδι Ερωτήσεων (Quiz Game)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Ένα παιχνίδι γνώσεων όπου ο παίκτης απαντά σε ερωτήσεις και κερδίζει πόντους.</a:t>
            </a:r>
          </a:p>
          <a:p>
            <a:endParaRPr/>
          </a:p>
          <a:p>
            <a:r>
              <a:t>- Χρήση 'Ask' για ερωτήσεις</a:t>
            </a:r>
          </a:p>
          <a:p>
            <a:r>
              <a:t>- Σύγκριση απάντησης με τη σωστή απάντηση</a:t>
            </a:r>
          </a:p>
          <a:p>
            <a:r>
              <a:t>- Μεταβλητή για βαθμολογία</a:t>
            </a:r>
          </a:p>
          <a:p>
            <a:r>
              <a:t>- Τελική οθόνη με το σκορ</a:t>
            </a:r>
          </a:p>
          <a:p>
            <a:endParaRPr/>
          </a:p>
          <a:p>
            <a:r>
              <a:t>🔹 Επεκτάσεις: Χρονόμετρο, κατηγορίες ερωτήσεων, πολλαπλές επιλογές.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Αγώνας Ταχύτητας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Ο πα</a:t>
            </a:r>
            <a:r>
              <a:rPr dirty="0" err="1"/>
              <a:t>ίκτης</a:t>
            </a:r>
            <a:r>
              <a:rPr dirty="0"/>
              <a:t> </a:t>
            </a:r>
            <a:r>
              <a:rPr dirty="0" err="1"/>
              <a:t>οδηγεί</a:t>
            </a:r>
            <a:r>
              <a:rPr dirty="0"/>
              <a:t> </a:t>
            </a:r>
            <a:r>
              <a:rPr dirty="0" err="1"/>
              <a:t>έν</a:t>
            </a:r>
            <a:r>
              <a:rPr dirty="0"/>
              <a:t>α αυτοκίνητο, αποφεύγοντας εμπόδια και φτάνοντας στο τέλος.</a:t>
            </a:r>
          </a:p>
          <a:p>
            <a:endParaRPr dirty="0"/>
          </a:p>
          <a:p>
            <a:r>
              <a:rPr dirty="0"/>
              <a:t>- </a:t>
            </a:r>
            <a:r>
              <a:rPr dirty="0" err="1"/>
              <a:t>Κίνηση</a:t>
            </a:r>
            <a:r>
              <a:rPr dirty="0"/>
              <a:t> </a:t>
            </a:r>
            <a:r>
              <a:rPr dirty="0" err="1"/>
              <a:t>με</a:t>
            </a:r>
            <a:r>
              <a:rPr dirty="0"/>
              <a:t> β</a:t>
            </a:r>
            <a:r>
              <a:rPr dirty="0" err="1"/>
              <a:t>ελάκι</a:t>
            </a:r>
            <a:r>
              <a:rPr dirty="0"/>
              <a:t>α</a:t>
            </a:r>
          </a:p>
          <a:p>
            <a:r>
              <a:rPr dirty="0"/>
              <a:t>- </a:t>
            </a:r>
            <a:r>
              <a:rPr dirty="0" err="1"/>
              <a:t>Ανίχνευση</a:t>
            </a:r>
            <a:r>
              <a:rPr dirty="0"/>
              <a:t> </a:t>
            </a:r>
            <a:r>
              <a:rPr dirty="0" err="1"/>
              <a:t>σύγκρουσης</a:t>
            </a:r>
            <a:r>
              <a:rPr dirty="0"/>
              <a:t> </a:t>
            </a:r>
            <a:r>
              <a:rPr dirty="0" err="1"/>
              <a:t>με</a:t>
            </a:r>
            <a:r>
              <a:rPr dirty="0"/>
              <a:t> </a:t>
            </a:r>
            <a:r>
              <a:rPr dirty="0" err="1"/>
              <a:t>εμ</a:t>
            </a:r>
            <a:r>
              <a:rPr dirty="0"/>
              <a:t>πόδια</a:t>
            </a:r>
          </a:p>
          <a:p>
            <a:r>
              <a:rPr dirty="0"/>
              <a:t>- </a:t>
            </a:r>
            <a:r>
              <a:rPr dirty="0" err="1"/>
              <a:t>Μετ</a:t>
            </a:r>
            <a:r>
              <a:rPr dirty="0"/>
              <a:t>αβλητή για πόντους/χρόνο</a:t>
            </a:r>
          </a:p>
          <a:p>
            <a:r>
              <a:rPr dirty="0"/>
              <a:t>- </a:t>
            </a:r>
            <a:r>
              <a:rPr dirty="0" err="1"/>
              <a:t>Τερμ</a:t>
            </a:r>
            <a:r>
              <a:rPr dirty="0"/>
              <a:t>ατισμός αγώνα</a:t>
            </a:r>
          </a:p>
          <a:p>
            <a:endParaRPr dirty="0"/>
          </a:p>
          <a:p>
            <a:r>
              <a:rPr dirty="0"/>
              <a:t>🔹 Επ</a:t>
            </a:r>
            <a:r>
              <a:rPr dirty="0" err="1"/>
              <a:t>εκτάσεις</a:t>
            </a:r>
            <a:r>
              <a:rPr dirty="0"/>
              <a:t>: </a:t>
            </a:r>
            <a:r>
              <a:rPr dirty="0" err="1"/>
              <a:t>Αντί</a:t>
            </a:r>
            <a:r>
              <a:rPr dirty="0"/>
              <a:t>παλα οχήματα, διαφορετικές πίστες, βελτίωση αυτοκινήτου.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Ψάρεμα με Χρονόμετρο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Ο πα</a:t>
            </a:r>
            <a:r>
              <a:rPr dirty="0" err="1"/>
              <a:t>ίκτης</a:t>
            </a:r>
            <a:r>
              <a:rPr dirty="0"/>
              <a:t> </a:t>
            </a:r>
            <a:r>
              <a:rPr dirty="0" err="1"/>
              <a:t>μετ</a:t>
            </a:r>
            <a:r>
              <a:rPr dirty="0"/>
              <a:t>ακινεί ένα καλάμι ψαρέματος και προσπαθεί να πιάσει ψάρια πριν τελειώσει ο χρόνος.</a:t>
            </a:r>
          </a:p>
          <a:p>
            <a:endParaRPr dirty="0"/>
          </a:p>
          <a:p>
            <a:r>
              <a:rPr dirty="0"/>
              <a:t>- </a:t>
            </a:r>
            <a:r>
              <a:rPr dirty="0" err="1"/>
              <a:t>Κίνηση</a:t>
            </a:r>
            <a:r>
              <a:rPr dirty="0"/>
              <a:t> καλα</a:t>
            </a:r>
            <a:r>
              <a:rPr dirty="0" err="1"/>
              <a:t>μιού</a:t>
            </a:r>
            <a:r>
              <a:rPr dirty="0"/>
              <a:t> </a:t>
            </a:r>
            <a:r>
              <a:rPr dirty="0" err="1"/>
              <a:t>με</a:t>
            </a:r>
            <a:r>
              <a:rPr dirty="0"/>
              <a:t> β</a:t>
            </a:r>
            <a:r>
              <a:rPr dirty="0" err="1"/>
              <a:t>ελάκι</a:t>
            </a:r>
            <a:r>
              <a:rPr dirty="0"/>
              <a:t>α</a:t>
            </a:r>
          </a:p>
          <a:p>
            <a:r>
              <a:rPr dirty="0"/>
              <a:t>- </a:t>
            </a:r>
            <a:r>
              <a:rPr dirty="0" err="1"/>
              <a:t>Ανίχνευση</a:t>
            </a:r>
            <a:r>
              <a:rPr dirty="0"/>
              <a:t> </a:t>
            </a:r>
            <a:r>
              <a:rPr dirty="0" err="1"/>
              <a:t>σύγκρουσης</a:t>
            </a:r>
            <a:r>
              <a:rPr dirty="0"/>
              <a:t> </a:t>
            </a:r>
            <a:r>
              <a:rPr dirty="0" err="1"/>
              <a:t>με</a:t>
            </a:r>
            <a:r>
              <a:rPr dirty="0"/>
              <a:t> </a:t>
            </a:r>
            <a:r>
              <a:rPr dirty="0" err="1"/>
              <a:t>ψάρι</a:t>
            </a:r>
            <a:r>
              <a:rPr dirty="0"/>
              <a:t>α</a:t>
            </a:r>
          </a:p>
          <a:p>
            <a:r>
              <a:rPr dirty="0"/>
              <a:t>- </a:t>
            </a:r>
            <a:r>
              <a:rPr dirty="0" err="1"/>
              <a:t>Μετ</a:t>
            </a:r>
            <a:r>
              <a:rPr dirty="0"/>
              <a:t>αβλητή πόντων και χρονόμετρο</a:t>
            </a:r>
          </a:p>
          <a:p>
            <a:endParaRPr dirty="0"/>
          </a:p>
          <a:p>
            <a:r>
              <a:rPr dirty="0"/>
              <a:t>🔹 Επ</a:t>
            </a:r>
            <a:r>
              <a:rPr dirty="0" err="1"/>
              <a:t>εκτάσεις</a:t>
            </a:r>
            <a:r>
              <a:rPr dirty="0"/>
              <a:t>: </a:t>
            </a:r>
            <a:r>
              <a:rPr dirty="0" err="1"/>
              <a:t>Δι</a:t>
            </a:r>
            <a:r>
              <a:rPr dirty="0"/>
              <a:t>αφορετικά είδη ψαριών, εμπόδια (</a:t>
            </a:r>
            <a:r>
              <a:t>σκουπίδια).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Προσομοίωση Καιρού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Μια εφαρμογή που αλλάζει τον καιρό με επιλογές του χρήστη.</a:t>
            </a:r>
          </a:p>
          <a:p>
            <a:endParaRPr/>
          </a:p>
          <a:p>
            <a:r>
              <a:t>- Χρήση κουμπιών για αλλαγή καιρού</a:t>
            </a:r>
          </a:p>
          <a:p>
            <a:r>
              <a:t>- Αλλαγή σκηνικού (ήλιος, βροχή, χιόνι)</a:t>
            </a:r>
          </a:p>
          <a:p>
            <a:r>
              <a:t>- Ήχος που ταιριάζει στον καιρό</a:t>
            </a:r>
          </a:p>
          <a:p>
            <a:endParaRPr/>
          </a:p>
          <a:p>
            <a:r>
              <a:t>🔹 Επεκτάσεις: Διαδραστικά στοιχεία (χαρακτήρας που βάζει ομπρέλα), αλλαγές θερμοκρασίας.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Διαστημική Περιπέτεια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Ο παίκτης πιλοτάρει ένα διαστημόπλοιο, αποφεύγει αστεροειδείς και συλλέγει καύσιμα.</a:t>
            </a:r>
          </a:p>
          <a:p>
            <a:endParaRPr/>
          </a:p>
          <a:p>
            <a:r>
              <a:t>- Κίνηση με βελάκια</a:t>
            </a:r>
          </a:p>
          <a:p>
            <a:r>
              <a:t>- Σύγκρουση με αστεροειδείς = απώλεια ζωών</a:t>
            </a:r>
          </a:p>
          <a:p>
            <a:r>
              <a:t>- Συλλογή καυσίμων = αύξηση ενέργειας</a:t>
            </a:r>
          </a:p>
          <a:p>
            <a:endParaRPr/>
          </a:p>
          <a:p>
            <a:r>
              <a:t>🔹 Επεκτάσεις: Εχθρικά UFO που πυροβολούν, διαφορετικοί πλανήτες.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Ζωγραφική με Κώδικα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Μια εφαρμογή που επιτρέπει στον χρήστη να ζωγραφίζει με εντολές Scratch.</a:t>
            </a:r>
          </a:p>
          <a:p>
            <a:endParaRPr/>
          </a:p>
          <a:p>
            <a:r>
              <a:t>- Χρήση πένας (Pen Extension)</a:t>
            </a:r>
          </a:p>
          <a:p>
            <a:r>
              <a:t>- Επιλογή χρώματος και πάχους γραμμής</a:t>
            </a:r>
          </a:p>
          <a:p>
            <a:r>
              <a:t>- Καθαρισμός καμβά με πλήκτρο</a:t>
            </a:r>
          </a:p>
          <a:p>
            <a:endParaRPr/>
          </a:p>
          <a:p>
            <a:r>
              <a:t>🔹 Επεκτάσεις: Αποθήκευση σχεδίων, εργαλεία γόμας και σχημάτων.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Μουσικός Ρυθμός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Ο παίκτης πατάει πλήκτρα στον σωστό ρυθμό για να δημιουργήσει μουσική.</a:t>
            </a:r>
          </a:p>
          <a:p>
            <a:endParaRPr/>
          </a:p>
          <a:p>
            <a:r>
              <a:t>- Χρήση πλήκτρων για νότες</a:t>
            </a:r>
          </a:p>
          <a:p>
            <a:r>
              <a:t>- Ήχοι και χρονισμός</a:t>
            </a:r>
          </a:p>
          <a:p>
            <a:r>
              <a:t>- Βαθμολογία ανάλογα με την ακρίβεια</a:t>
            </a:r>
          </a:p>
          <a:p>
            <a:endParaRPr/>
          </a:p>
          <a:p>
            <a:r>
              <a:t>🔹 Επεκτάσεις: Διαφορετικά επίπεδα δυσκολίας, επιλογή τραγουδιών.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</TotalTime>
  <Words>381</Words>
  <Application>Microsoft Office PowerPoint</Application>
  <PresentationFormat>Προβολή στην οθόνη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Ιόν</vt:lpstr>
      <vt:lpstr>Ιδέες για Projects στο Scratch</vt:lpstr>
      <vt:lpstr>Λαβύρινθος Δεξιοτήτων</vt:lpstr>
      <vt:lpstr>Παιχνίδι Ερωτήσεων (Quiz Game)</vt:lpstr>
      <vt:lpstr>Αγώνας Ταχύτητας</vt:lpstr>
      <vt:lpstr>Ψάρεμα με Χρονόμετρο</vt:lpstr>
      <vt:lpstr>Προσομοίωση Καιρού</vt:lpstr>
      <vt:lpstr>Διαστημική Περιπέτεια</vt:lpstr>
      <vt:lpstr>Ζωγραφική με Κώδικα</vt:lpstr>
      <vt:lpstr>Μουσικός Ρυθμός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ΝΙΚΟΣ ΑΝΑΠΛΙΩΤΗΣ</cp:lastModifiedBy>
  <cp:revision>4</cp:revision>
  <dcterms:created xsi:type="dcterms:W3CDTF">2013-01-27T09:14:16Z</dcterms:created>
  <dcterms:modified xsi:type="dcterms:W3CDTF">2025-03-18T19:45:34Z</dcterms:modified>
  <cp:category/>
</cp:coreProperties>
</file>