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francouzsk%C3%A1-vlajka-vlajka-133289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4oops.edublogs.org/2017/06/01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DJSMzUXkAQg?si=iKChMbTgpiLzCRJf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miley_Face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91B951-4D99-F7CB-E895-1CE29AB0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923" y="469127"/>
            <a:ext cx="9075488" cy="204547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Apprendre à Saluer en Français: Niveau A1</a:t>
            </a:r>
            <a:br>
              <a:rPr lang="fr-FR" sz="2800" b="1" dirty="0"/>
            </a:br>
            <a:endParaRPr lang="el-GR" sz="28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EFD141A-F959-35A0-D509-9E91AFBEC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1263" y="2667000"/>
            <a:ext cx="4686300" cy="3124200"/>
          </a:xfrm>
        </p:spPr>
      </p:pic>
    </p:spTree>
    <p:extLst>
      <p:ext uri="{BB962C8B-B14F-4D97-AF65-F5344CB8AC3E}">
        <p14:creationId xmlns:p14="http://schemas.microsoft.com/office/powerpoint/2010/main" val="416891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E6799C-A07F-4DD7-3456-5F090BD0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21419"/>
            <a:ext cx="9905998" cy="209318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b="1" dirty="0"/>
              <a:t>Salutations de Base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Bonjour</a:t>
            </a:r>
            <a:r>
              <a:rPr lang="el-GR" b="1" dirty="0"/>
              <a:t>!</a:t>
            </a:r>
            <a:br>
              <a:rPr lang="fr-FR" b="1" dirty="0"/>
            </a:br>
            <a:r>
              <a:rPr lang="fr-FR" b="1" dirty="0"/>
              <a:t>Bonsoir</a:t>
            </a:r>
            <a:r>
              <a:rPr lang="el-GR" b="1" dirty="0"/>
              <a:t>!</a:t>
            </a:r>
            <a:br>
              <a:rPr lang="fr-FR" b="1" dirty="0"/>
            </a:b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A513C8A-F58A-7E6A-101D-7762A625A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41788" y="2667000"/>
            <a:ext cx="3905250" cy="3124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D67C1B-A0B3-7390-284A-F1BCDA76CBD5}"/>
              </a:ext>
            </a:extLst>
          </p:cNvPr>
          <p:cNvSpPr txBox="1"/>
          <p:nvPr/>
        </p:nvSpPr>
        <p:spPr>
          <a:xfrm>
            <a:off x="4141788" y="57912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4oops.edublogs.org/2017/06/01/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nd/3.0/"/>
              </a:rPr>
              <a:t>CC BY-ND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41542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ED817F-9AFD-E787-A492-C441B8E92860}"/>
              </a:ext>
            </a:extLst>
          </p:cNvPr>
          <p:cNvSpPr txBox="1"/>
          <p:nvPr/>
        </p:nvSpPr>
        <p:spPr>
          <a:xfrm>
            <a:off x="1598213" y="709416"/>
            <a:ext cx="884980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Formalités et Informalités</a:t>
            </a:r>
          </a:p>
          <a:p>
            <a:pPr algn="ctr"/>
            <a:endParaRPr lang="fr-FR" sz="2800" b="1" dirty="0"/>
          </a:p>
          <a:p>
            <a:pPr algn="ctr"/>
            <a:r>
              <a:rPr lang="fr-FR" b="1" dirty="0"/>
              <a:t>Formel</a:t>
            </a:r>
          </a:p>
          <a:p>
            <a:pPr algn="ctr"/>
            <a:r>
              <a:rPr lang="el-GR" dirty="0"/>
              <a:t>‘</a:t>
            </a:r>
            <a:r>
              <a:rPr lang="fr-FR" dirty="0"/>
              <a:t>Bonjour Madame/Monsieur</a:t>
            </a:r>
            <a:r>
              <a:rPr lang="el-GR" dirty="0"/>
              <a:t>’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/>
              <a:t>Informel</a:t>
            </a:r>
          </a:p>
          <a:p>
            <a:pPr algn="ctr"/>
            <a:r>
              <a:rPr lang="el-GR" dirty="0"/>
              <a:t>‘</a:t>
            </a:r>
            <a:r>
              <a:rPr lang="fr-FR" dirty="0"/>
              <a:t>Salut</a:t>
            </a:r>
            <a:r>
              <a:rPr lang="el-GR" dirty="0"/>
              <a:t> </a:t>
            </a:r>
            <a:r>
              <a:rPr lang="fr-FR" dirty="0"/>
              <a:t>ou Coucou</a:t>
            </a:r>
            <a:r>
              <a:rPr lang="el-GR" dirty="0"/>
              <a:t>’</a:t>
            </a:r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EA851-9EE8-7194-382B-2B6E771B1E49}"/>
              </a:ext>
            </a:extLst>
          </p:cNvPr>
          <p:cNvSpPr txBox="1"/>
          <p:nvPr/>
        </p:nvSpPr>
        <p:spPr>
          <a:xfrm>
            <a:off x="3142753" y="3850048"/>
            <a:ext cx="609467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Demander des Nouvelles</a:t>
            </a:r>
          </a:p>
          <a:p>
            <a:pPr algn="ctr"/>
            <a:endParaRPr lang="fr-FR" sz="2800" b="1" dirty="0"/>
          </a:p>
          <a:p>
            <a:pPr algn="ctr"/>
            <a:r>
              <a:rPr lang="fr-FR" b="1" dirty="0"/>
              <a:t>Question informelle</a:t>
            </a:r>
          </a:p>
          <a:p>
            <a:pPr algn="ctr"/>
            <a:r>
              <a:rPr lang="el-GR" dirty="0"/>
              <a:t>‘</a:t>
            </a:r>
            <a:r>
              <a:rPr lang="fr-FR" dirty="0"/>
              <a:t>Comment vas-tu ?</a:t>
            </a:r>
            <a:r>
              <a:rPr lang="el-GR" dirty="0"/>
              <a:t>’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/>
              <a:t>Question formelle</a:t>
            </a:r>
          </a:p>
          <a:p>
            <a:pPr algn="ctr"/>
            <a:r>
              <a:rPr lang="el-GR" dirty="0"/>
              <a:t>‘</a:t>
            </a:r>
            <a:r>
              <a:rPr lang="fr-FR" dirty="0"/>
              <a:t>Comment allez-vous ?</a:t>
            </a:r>
            <a:r>
              <a:rPr lang="el-GR" dirty="0"/>
              <a:t>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488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FAA4EA91-5A80-0CC8-97A4-D3E3C7970B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187" r="31187"/>
          <a:stretch>
            <a:fillRect/>
          </a:stretch>
        </p:blipFill>
        <p:spPr>
          <a:xfrm>
            <a:off x="6691877" y="628152"/>
            <a:ext cx="3899260" cy="5303521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2E14D97-FFBF-5B9A-6856-46AE8965A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882595"/>
            <a:ext cx="4018986" cy="4285753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PRENDRE CONGÉ</a:t>
            </a:r>
          </a:p>
          <a:p>
            <a:endParaRPr lang="fr-FR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Au revoir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Bonne journée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Bonne soirée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735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362B35-67A1-ADEB-2969-A25A0B59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00933"/>
            <a:ext cx="9905999" cy="323286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Pratique et Application</a:t>
            </a:r>
            <a:br>
              <a:rPr lang="fr-FR" sz="2800" b="1" dirty="0"/>
            </a:br>
            <a:r>
              <a:rPr lang="fr-FR" sz="2800" b="1" dirty="0"/>
              <a:t>Pratique</a:t>
            </a:r>
            <a:br>
              <a:rPr lang="fr-FR" sz="2800" b="1" dirty="0"/>
            </a:br>
            <a:br>
              <a:rPr lang="fr-FR" sz="2800" b="1" dirty="0"/>
            </a:br>
            <a:r>
              <a:rPr lang="fr-FR" sz="2800" b="1" dirty="0"/>
              <a:t>1. </a:t>
            </a:r>
            <a:r>
              <a:rPr lang="fr-FR" sz="2000" dirty="0"/>
              <a:t>Entraînez-vous à dire bonjour en français.</a:t>
            </a:r>
            <a:br>
              <a:rPr lang="fr-FR" sz="2000" dirty="0"/>
            </a:br>
            <a:br>
              <a:rPr lang="fr-FR" sz="2000" b="1" dirty="0"/>
            </a:br>
            <a:r>
              <a:rPr lang="fr-FR" sz="2000" b="1" dirty="0"/>
              <a:t>2. </a:t>
            </a:r>
            <a:r>
              <a:rPr lang="fr-FR" sz="2000" dirty="0"/>
              <a:t>Créez des conversations simples</a:t>
            </a:r>
            <a:br>
              <a:rPr lang="fr-FR" sz="2800" dirty="0"/>
            </a:br>
            <a:endParaRPr lang="el-G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κειμένου 2">
                <a:extLst>
                  <a:ext uri="{FF2B5EF4-FFF2-40B4-BE49-F238E27FC236}">
                    <a16:creationId xmlns:a16="http://schemas.microsoft.com/office/drawing/2014/main" id="{FCB28383-48D9-61A0-1F04-C0306A91713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92486" y="3188472"/>
                <a:ext cx="9906000" cy="1481593"/>
              </a:xfrm>
            </p:spPr>
            <p:txBody>
              <a:bodyPr/>
              <a:lstStyle/>
              <a:p>
                <a:r>
                  <a:rPr lang="en-US" dirty="0"/>
                  <a:t>                   </a:t>
                </a:r>
                <a:r>
                  <a:rPr lang="en-US" b="1" dirty="0"/>
                  <a:t>3.</a:t>
                </a:r>
                <a:r>
                  <a:rPr lang="en-US" dirty="0"/>
                  <a:t> REGARDEZ LA VID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É</m:t>
                    </m:r>
                  </m:oMath>
                </a14:m>
                <a:r>
                  <a:rPr lang="en-US" dirty="0"/>
                  <a:t>O SUIVANTE</a:t>
                </a:r>
              </a:p>
              <a:p>
                <a:r>
                  <a:rPr lang="en-US" dirty="0"/>
                  <a:t>            </a:t>
                </a:r>
                <a:r>
                  <a:rPr lang="en-US" dirty="0">
                    <a:hlinkClick r:id="rId2"/>
                  </a:rPr>
                  <a:t>https://youtu.be/DJSMzUXkAQg?si=iKChMbTgpiLzCRJf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κειμένου 2">
                <a:extLst>
                  <a:ext uri="{FF2B5EF4-FFF2-40B4-BE49-F238E27FC236}">
                    <a16:creationId xmlns:a16="http://schemas.microsoft.com/office/drawing/2014/main" id="{FCB28383-48D9-61A0-1F04-C0306A917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92486" y="3188472"/>
                <a:ext cx="9906000" cy="148159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95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8B4F8C-973E-5C55-C62D-AA472329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MERCI DE VOTRE ATTENTION!! 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C98D785-03CF-C6CF-8082-4BBB901F7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72077" y="989938"/>
            <a:ext cx="4079020" cy="3192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338ACE-62DE-F203-402D-277955546CB0}"/>
              </a:ext>
            </a:extLst>
          </p:cNvPr>
          <p:cNvSpPr txBox="1"/>
          <p:nvPr/>
        </p:nvSpPr>
        <p:spPr>
          <a:xfrm>
            <a:off x="7172077" y="5868063"/>
            <a:ext cx="407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commons.wikimedia.org/wiki/File:Smiley_Face.JPG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sa/3.0/"/>
              </a:rPr>
              <a:t>CC BY-SA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55077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TM03457485[[fn=Πλέγμα]]</Template>
  <TotalTime>38</TotalTime>
  <Words>132</Words>
  <Application>Microsoft Office PowerPoint</Application>
  <PresentationFormat>Ευρεία οθόνη</PresentationFormat>
  <Paragraphs>27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Century Gothic</vt:lpstr>
      <vt:lpstr>Πλέγμα</vt:lpstr>
      <vt:lpstr>Apprendre à Saluer en Français: Niveau A1 </vt:lpstr>
      <vt:lpstr>Salutations de Base  Bonjour! Bonsoir! </vt:lpstr>
      <vt:lpstr>Παρουσίαση του PowerPoint</vt:lpstr>
      <vt:lpstr>Παρουσίαση του PowerPoint</vt:lpstr>
      <vt:lpstr>Pratique et Application Pratique  1. Entraînez-vous à dire bonjour en français.  2. Créez des conversations simples </vt:lpstr>
      <vt:lpstr>MERCI DE VOTRE ATTENTION!!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chrisoula karavasela</dc:creator>
  <cp:lastModifiedBy>chrisoula karavasela</cp:lastModifiedBy>
  <cp:revision>11</cp:revision>
  <dcterms:created xsi:type="dcterms:W3CDTF">2024-11-23T15:02:40Z</dcterms:created>
  <dcterms:modified xsi:type="dcterms:W3CDTF">2024-11-23T15:41:18Z</dcterms:modified>
</cp:coreProperties>
</file>