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5D8FE-F43F-4382-BAA0-1106528716FA}" v="34" dt="2026-02-13T11:34:12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ΕΩΡΓΙΑ ΠΑΠΑΣΠΥΡΟΥ" userId="604151d00a52d044" providerId="LiveId" clId="{3ABF1186-009B-412E-8129-45E1E4A99DCD}"/>
    <pc:docChg chg="undo custSel addSld delSld modSld">
      <pc:chgData name="ΓΕΩΡΓΙΑ ΠΑΠΑΣΠΥΡΟΥ" userId="604151d00a52d044" providerId="LiveId" clId="{3ABF1186-009B-412E-8129-45E1E4A99DCD}" dt="2026-02-13T11:41:05.123" v="404" actId="1076"/>
      <pc:docMkLst>
        <pc:docMk/>
      </pc:docMkLst>
      <pc:sldChg chg="addSp delSp modSp mod setBg addAnim delDesignElem">
        <pc:chgData name="ΓΕΩΡΓΙΑ ΠΑΠΑΣΠΥΡΟΥ" userId="604151d00a52d044" providerId="LiveId" clId="{3ABF1186-009B-412E-8129-45E1E4A99DCD}" dt="2026-02-13T11:22:05.261" v="200" actId="26606"/>
        <pc:sldMkLst>
          <pc:docMk/>
          <pc:sldMk cId="681407358" sldId="256"/>
        </pc:sldMkLst>
        <pc:spChg chg="mod ord">
          <ac:chgData name="ΓΕΩΡΓΙΑ ΠΑΠΑΣΠΥΡΟΥ" userId="604151d00a52d044" providerId="LiveId" clId="{3ABF1186-009B-412E-8129-45E1E4A99DCD}" dt="2026-02-13T11:22:05.261" v="200" actId="26606"/>
          <ac:spMkLst>
            <pc:docMk/>
            <pc:sldMk cId="681407358" sldId="256"/>
            <ac:spMk id="2" creationId="{236C5FD4-CE00-E08D-AA4E-6FF38803F143}"/>
          </ac:spMkLst>
        </pc:spChg>
        <pc:spChg chg="mod">
          <ac:chgData name="ΓΕΩΡΓΙΑ ΠΑΠΑΣΠΥΡΟΥ" userId="604151d00a52d044" providerId="LiveId" clId="{3ABF1186-009B-412E-8129-45E1E4A99DCD}" dt="2026-02-13T11:22:05.261" v="200" actId="26606"/>
          <ac:spMkLst>
            <pc:docMk/>
            <pc:sldMk cId="681407358" sldId="256"/>
            <ac:spMk id="3" creationId="{75B03E0F-FCE2-9AF4-3105-3EA0CC995360}"/>
          </ac:spMkLst>
        </pc:spChg>
        <pc:spChg chg="add">
          <ac:chgData name="ΓΕΩΡΓΙΑ ΠΑΠΑΣΠΥΡΟΥ" userId="604151d00a52d044" providerId="LiveId" clId="{3ABF1186-009B-412E-8129-45E1E4A99DCD}" dt="2026-02-13T11:22:05.261" v="200" actId="26606"/>
          <ac:spMkLst>
            <pc:docMk/>
            <pc:sldMk cId="681407358" sldId="256"/>
            <ac:spMk id="5" creationId="{F81819F9-8CAC-4A6C-8F06-0482027F9736}"/>
          </ac:spMkLst>
        </pc:spChg>
        <pc:spChg chg="add">
          <ac:chgData name="ΓΕΩΡΓΙΑ ΠΑΠΑΣΠΥΡΟΥ" userId="604151d00a52d044" providerId="LiveId" clId="{3ABF1186-009B-412E-8129-45E1E4A99DCD}" dt="2026-02-13T11:22:05.261" v="200" actId="26606"/>
          <ac:spMkLst>
            <pc:docMk/>
            <pc:sldMk cId="681407358" sldId="256"/>
            <ac:spMk id="6" creationId="{4A98CC08-AEC2-4E8F-8F52-0F5C6372DB4F}"/>
          </ac:spMkLst>
        </pc:spChg>
        <pc:spChg chg="add del">
          <ac:chgData name="ΓΕΩΡΓΙΑ ΠΑΠΑΣΠΥΡΟΥ" userId="604151d00a52d044" providerId="LiveId" clId="{3ABF1186-009B-412E-8129-45E1E4A99DCD}" dt="2026-02-13T11:21:04.629" v="189" actId="26606"/>
          <ac:spMkLst>
            <pc:docMk/>
            <pc:sldMk cId="681407358" sldId="256"/>
            <ac:spMk id="8" creationId="{A8DB9CD9-59B1-4D73-BC4C-98796A48EF9B}"/>
          </ac:spMkLst>
        </pc:spChg>
        <pc:spChg chg="add del">
          <ac:chgData name="ΓΕΩΡΓΙΑ ΠΑΠΑΣΠΥΡΟΥ" userId="604151d00a52d044" providerId="LiveId" clId="{3ABF1186-009B-412E-8129-45E1E4A99DCD}" dt="2026-02-13T11:21:04.629" v="189" actId="26606"/>
          <ac:spMkLst>
            <pc:docMk/>
            <pc:sldMk cId="681407358" sldId="256"/>
            <ac:spMk id="10" creationId="{8874A6A9-41FF-4E33-AFA8-F9F81436A59E}"/>
          </ac:spMkLst>
        </pc:spChg>
        <pc:spChg chg="add del">
          <ac:chgData name="ΓΕΩΡΓΙΑ ΠΑΠΑΣΠΥΡΟΥ" userId="604151d00a52d044" providerId="LiveId" clId="{3ABF1186-009B-412E-8129-45E1E4A99DCD}" dt="2026-02-13T11:21:20.462" v="196"/>
          <ac:spMkLst>
            <pc:docMk/>
            <pc:sldMk cId="681407358" sldId="256"/>
            <ac:spMk id="14" creationId="{AEA7509D-F04F-40CB-A0B3-EEF16499CC9F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0" creationId="{46A89C79-8EF3-4AF9-B3D9-59A883F41C83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1" creationId="{46F1F2C8-798B-4CCE-A851-94AFAF350BED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2" creationId="{EFE5CE34-4543-42E5-B82C-1F3D12422CDD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3" creationId="{755E9CD0-04B0-4A3C-B291-AD913379C713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4" creationId="{72AF41FE-63D7-4695-81D2-66D2510E4486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5" creationId="{1DD8BF3B-6066-418C-8D1A-75C5E396FC04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6" creationId="{80BC66F9-7A74-4286-AD22-1174052CC22C}"/>
          </ac:spMkLst>
        </pc:spChg>
        <pc:spChg chg="add del">
          <ac:chgData name="ΓΕΩΡΓΙΑ ΠΑΠΑΣΠΥΡΟΥ" userId="604151d00a52d044" providerId="LiveId" clId="{3ABF1186-009B-412E-8129-45E1E4A99DCD}" dt="2026-02-13T11:21:12.708" v="191" actId="26606"/>
          <ac:spMkLst>
            <pc:docMk/>
            <pc:sldMk cId="681407358" sldId="256"/>
            <ac:spMk id="27" creationId="{D8142CC3-2B5C-48E6-9DF0-6C8ACBAF23EF}"/>
          </ac:spMkLst>
        </pc:spChg>
        <pc:spChg chg="add del">
          <ac:chgData name="ΓΕΩΡΓΙΑ ΠΑΠΑΣΠΥΡΟΥ" userId="604151d00a52d044" providerId="LiveId" clId="{3ABF1186-009B-412E-8129-45E1E4A99DCD}" dt="2026-02-13T11:21:20.462" v="196"/>
          <ac:spMkLst>
            <pc:docMk/>
            <pc:sldMk cId="681407358" sldId="256"/>
            <ac:spMk id="30" creationId="{EFA9B6C6-A247-48A8-9A1C-1E36FA9456B5}"/>
          </ac:spMkLst>
        </pc:spChg>
        <pc:spChg chg="add del">
          <ac:chgData name="ΓΕΩΡΓΙΑ ΠΑΠΑΣΠΥΡΟΥ" userId="604151d00a52d044" providerId="LiveId" clId="{3ABF1186-009B-412E-8129-45E1E4A99DCD}" dt="2026-02-13T11:21:20.462" v="196"/>
          <ac:spMkLst>
            <pc:docMk/>
            <pc:sldMk cId="681407358" sldId="256"/>
            <ac:spMk id="31" creationId="{C5CB530E-515E-412C-9DF1-5F8FFBD6F383}"/>
          </ac:spMkLst>
        </pc:spChg>
        <pc:spChg chg="add del">
          <ac:chgData name="ΓΕΩΡΓΙΑ ΠΑΠΑΣΠΥΡΟΥ" userId="604151d00a52d044" providerId="LiveId" clId="{3ABF1186-009B-412E-8129-45E1E4A99DCD}" dt="2026-02-13T11:21:20.462" v="196"/>
          <ac:spMkLst>
            <pc:docMk/>
            <pc:sldMk cId="681407358" sldId="256"/>
            <ac:spMk id="32" creationId="{712D4376-A578-4FF1-94FC-245E7A6A489F}"/>
          </ac:spMkLst>
        </pc:spChg>
        <pc:spChg chg="add">
          <ac:chgData name="ΓΕΩΡΓΙΑ ΠΑΠΑΣΠΥΡΟΥ" userId="604151d00a52d044" providerId="LiveId" clId="{3ABF1186-009B-412E-8129-45E1E4A99DCD}" dt="2026-02-13T11:22:05.261" v="200" actId="26606"/>
          <ac:spMkLst>
            <pc:docMk/>
            <pc:sldMk cId="681407358" sldId="256"/>
            <ac:spMk id="40" creationId="{1310EFE2-B91D-47E7-B117-C2A802800A7C}"/>
          </ac:spMkLst>
        </pc:spChg>
        <pc:grpChg chg="add">
          <ac:chgData name="ΓΕΩΡΓΙΑ ΠΑΠΑΣΠΥΡΟΥ" userId="604151d00a52d044" providerId="LiveId" clId="{3ABF1186-009B-412E-8129-45E1E4A99DCD}" dt="2026-02-13T11:22:05.261" v="200" actId="26606"/>
          <ac:grpSpMkLst>
            <pc:docMk/>
            <pc:sldMk cId="681407358" sldId="256"/>
            <ac:grpSpMk id="7" creationId="{5D1545E6-EB3C-4478-A661-A2CA963F129C}"/>
          </ac:grpSpMkLst>
        </pc:grpChg>
        <pc:grpChg chg="add del">
          <ac:chgData name="ΓΕΩΡΓΙΑ ΠΑΠΑΣΠΥΡΟΥ" userId="604151d00a52d044" providerId="LiveId" clId="{3ABF1186-009B-412E-8129-45E1E4A99DCD}" dt="2026-02-13T11:21:04.629" v="189" actId="26606"/>
          <ac:grpSpMkLst>
            <pc:docMk/>
            <pc:sldMk cId="681407358" sldId="256"/>
            <ac:grpSpMk id="12" creationId="{721D730E-1F97-4071-B143-B05E6D2599BC}"/>
          </ac:grpSpMkLst>
        </pc:grpChg>
        <pc:grpChg chg="add">
          <ac:chgData name="ΓΕΩΡΓΙΑ ΠΑΠΑΣΠΥΡΟΥ" userId="604151d00a52d044" providerId="LiveId" clId="{3ABF1186-009B-412E-8129-45E1E4A99DCD}" dt="2026-02-13T11:22:05.261" v="200" actId="26606"/>
          <ac:grpSpMkLst>
            <pc:docMk/>
            <pc:sldMk cId="681407358" sldId="256"/>
            <ac:grpSpMk id="45" creationId="{40A75861-F6C5-44A9-B161-B03701CBDE0C}"/>
          </ac:grpSpMkLst>
        </pc:grpChg>
        <pc:cxnChg chg="add del">
          <ac:chgData name="ΓΕΩΡΓΙΑ ΠΑΠΑΣΠΥΡΟΥ" userId="604151d00a52d044" providerId="LiveId" clId="{3ABF1186-009B-412E-8129-45E1E4A99DCD}" dt="2026-02-13T11:21:20.462" v="196"/>
          <ac:cxnSpMkLst>
            <pc:docMk/>
            <pc:sldMk cId="681407358" sldId="256"/>
            <ac:cxnSpMk id="16" creationId="{56020367-4FD5-4596-8E10-C5F095CD8DBF}"/>
          </ac:cxnSpMkLst>
        </pc:cxnChg>
      </pc:sldChg>
      <pc:sldChg chg="addSp modSp new mod setBg">
        <pc:chgData name="ΓΕΩΡΓΙΑ ΠΑΠΑΣΠΥΡΟΥ" userId="604151d00a52d044" providerId="LiveId" clId="{3ABF1186-009B-412E-8129-45E1E4A99DCD}" dt="2026-02-13T11:22:59.517" v="201" actId="26606"/>
        <pc:sldMkLst>
          <pc:docMk/>
          <pc:sldMk cId="1793921560" sldId="257"/>
        </pc:sldMkLst>
        <pc:spChg chg="mod">
          <ac:chgData name="ΓΕΩΡΓΙΑ ΠΑΠΑΣΠΥΡΟΥ" userId="604151d00a52d044" providerId="LiveId" clId="{3ABF1186-009B-412E-8129-45E1E4A99DCD}" dt="2026-02-13T11:22:59.517" v="201" actId="26606"/>
          <ac:spMkLst>
            <pc:docMk/>
            <pc:sldMk cId="1793921560" sldId="257"/>
            <ac:spMk id="2" creationId="{2B946A80-2286-A52F-1284-BD3AA67E5510}"/>
          </ac:spMkLst>
        </pc:spChg>
        <pc:spChg chg="mod">
          <ac:chgData name="ΓΕΩΡΓΙΑ ΠΑΠΑΣΠΥΡΟΥ" userId="604151d00a52d044" providerId="LiveId" clId="{3ABF1186-009B-412E-8129-45E1E4A99DCD}" dt="2026-02-13T11:22:59.517" v="201" actId="26606"/>
          <ac:spMkLst>
            <pc:docMk/>
            <pc:sldMk cId="1793921560" sldId="257"/>
            <ac:spMk id="3" creationId="{7DA76190-4977-7241-982D-AA8A4DDDFE6A}"/>
          </ac:spMkLst>
        </pc:spChg>
        <pc:spChg chg="add">
          <ac:chgData name="ΓΕΩΡΓΙΑ ΠΑΠΑΣΠΥΡΟΥ" userId="604151d00a52d044" providerId="LiveId" clId="{3ABF1186-009B-412E-8129-45E1E4A99DCD}" dt="2026-02-13T11:22:59.517" v="201" actId="26606"/>
          <ac:spMkLst>
            <pc:docMk/>
            <pc:sldMk cId="1793921560" sldId="257"/>
            <ac:spMk id="8" creationId="{83030214-227F-42DB-9282-BBA6AF8D94A8}"/>
          </ac:spMkLst>
        </pc:spChg>
        <pc:spChg chg="add">
          <ac:chgData name="ΓΕΩΡΓΙΑ ΠΑΠΑΣΠΥΡΟΥ" userId="604151d00a52d044" providerId="LiveId" clId="{3ABF1186-009B-412E-8129-45E1E4A99DCD}" dt="2026-02-13T11:22:59.517" v="201" actId="26606"/>
          <ac:spMkLst>
            <pc:docMk/>
            <pc:sldMk cId="1793921560" sldId="257"/>
            <ac:spMk id="10" creationId="{0D7A9289-BAD1-4A78-979F-A655C886DBF5}"/>
          </ac:spMkLst>
        </pc:spChg>
      </pc:sldChg>
      <pc:sldChg chg="addSp modSp new mod setBg">
        <pc:chgData name="ΓΕΩΡΓΙΑ ΠΑΠΑΣΠΥΡΟΥ" userId="604151d00a52d044" providerId="LiveId" clId="{3ABF1186-009B-412E-8129-45E1E4A99DCD}" dt="2026-02-13T11:25:12.208" v="221" actId="20577"/>
        <pc:sldMkLst>
          <pc:docMk/>
          <pc:sldMk cId="3390665329" sldId="258"/>
        </pc:sldMkLst>
        <pc:spChg chg="mod">
          <ac:chgData name="ΓΕΩΡΓΙΑ ΠΑΠΑΣΠΥΡΟΥ" userId="604151d00a52d044" providerId="LiveId" clId="{3ABF1186-009B-412E-8129-45E1E4A99DCD}" dt="2026-02-13T11:24:17.852" v="202" actId="26606"/>
          <ac:spMkLst>
            <pc:docMk/>
            <pc:sldMk cId="3390665329" sldId="258"/>
            <ac:spMk id="2" creationId="{91505C4D-435A-08C1-C5C8-0B20BC1442FF}"/>
          </ac:spMkLst>
        </pc:spChg>
        <pc:spChg chg="mod">
          <ac:chgData name="ΓΕΩΡΓΙΑ ΠΑΠΑΣΠΥΡΟΥ" userId="604151d00a52d044" providerId="LiveId" clId="{3ABF1186-009B-412E-8129-45E1E4A99DCD}" dt="2026-02-13T11:25:12.208" v="221" actId="20577"/>
          <ac:spMkLst>
            <pc:docMk/>
            <pc:sldMk cId="3390665329" sldId="258"/>
            <ac:spMk id="3" creationId="{965E872D-105F-7F3F-5991-D274D1C64B37}"/>
          </ac:spMkLst>
        </pc:spChg>
        <pc:spChg chg="add">
          <ac:chgData name="ΓΕΩΡΓΙΑ ΠΑΠΑΣΠΥΡΟΥ" userId="604151d00a52d044" providerId="LiveId" clId="{3ABF1186-009B-412E-8129-45E1E4A99DCD}" dt="2026-02-13T11:24:17.852" v="202" actId="26606"/>
          <ac:spMkLst>
            <pc:docMk/>
            <pc:sldMk cId="3390665329" sldId="258"/>
            <ac:spMk id="8" creationId="{83030214-227F-42DB-9282-BBA6AF8D94A8}"/>
          </ac:spMkLst>
        </pc:spChg>
        <pc:spChg chg="add">
          <ac:chgData name="ΓΕΩΡΓΙΑ ΠΑΠΑΣΠΥΡΟΥ" userId="604151d00a52d044" providerId="LiveId" clId="{3ABF1186-009B-412E-8129-45E1E4A99DCD}" dt="2026-02-13T11:24:17.852" v="202" actId="26606"/>
          <ac:spMkLst>
            <pc:docMk/>
            <pc:sldMk cId="3390665329" sldId="258"/>
            <ac:spMk id="10" creationId="{0D7A9289-BAD1-4A78-979F-A655C886DBF5}"/>
          </ac:spMkLst>
        </pc:spChg>
      </pc:sldChg>
      <pc:sldChg chg="addSp modSp new mod">
        <pc:chgData name="ΓΕΩΡΓΙΑ ΠΑΠΑΣΠΥΡΟΥ" userId="604151d00a52d044" providerId="LiveId" clId="{3ABF1186-009B-412E-8129-45E1E4A99DCD}" dt="2026-02-13T09:15:22.294" v="88" actId="1076"/>
        <pc:sldMkLst>
          <pc:docMk/>
          <pc:sldMk cId="2610846137" sldId="259"/>
        </pc:sldMkLst>
        <pc:spChg chg="add mod">
          <ac:chgData name="ΓΕΩΡΓΙΑ ΠΑΠΑΣΠΥΡΟΥ" userId="604151d00a52d044" providerId="LiveId" clId="{3ABF1186-009B-412E-8129-45E1E4A99DCD}" dt="2026-02-13T09:15:22.294" v="88" actId="1076"/>
          <ac:spMkLst>
            <pc:docMk/>
            <pc:sldMk cId="2610846137" sldId="259"/>
            <ac:spMk id="3" creationId="{FCB7AF0A-25EF-6007-453E-B4C2F1F70F68}"/>
          </ac:spMkLst>
        </pc:spChg>
        <pc:picChg chg="add mod">
          <ac:chgData name="ΓΕΩΡΓΙΑ ΠΑΠΑΣΠΥΡΟΥ" userId="604151d00a52d044" providerId="LiveId" clId="{3ABF1186-009B-412E-8129-45E1E4A99DCD}" dt="2026-02-13T09:13:47.365" v="81" actId="1076"/>
          <ac:picMkLst>
            <pc:docMk/>
            <pc:sldMk cId="2610846137" sldId="259"/>
            <ac:picMk id="1026" creationId="{442C0B05-A2FE-8AB6-E415-DC43C074B52E}"/>
          </ac:picMkLst>
        </pc:picChg>
      </pc:sldChg>
      <pc:sldChg chg="addSp modSp new mod setBg">
        <pc:chgData name="ΓΕΩΡΓΙΑ ΠΑΠΑΣΠΥΡΟΥ" userId="604151d00a52d044" providerId="LiveId" clId="{3ABF1186-009B-412E-8129-45E1E4A99DCD}" dt="2026-02-13T11:26:31.205" v="230" actId="20577"/>
        <pc:sldMkLst>
          <pc:docMk/>
          <pc:sldMk cId="4277867946" sldId="260"/>
        </pc:sldMkLst>
        <pc:spChg chg="mod">
          <ac:chgData name="ΓΕΩΡΓΙΑ ΠΑΠΑΣΠΥΡΟΥ" userId="604151d00a52d044" providerId="LiveId" clId="{3ABF1186-009B-412E-8129-45E1E4A99DCD}" dt="2026-02-13T11:25:39.553" v="222" actId="26606"/>
          <ac:spMkLst>
            <pc:docMk/>
            <pc:sldMk cId="4277867946" sldId="260"/>
            <ac:spMk id="2" creationId="{0E929B2D-0531-F716-31EA-E7A8FA74602E}"/>
          </ac:spMkLst>
        </pc:spChg>
        <pc:spChg chg="mod">
          <ac:chgData name="ΓΕΩΡΓΙΑ ΠΑΠΑΣΠΥΡΟΥ" userId="604151d00a52d044" providerId="LiveId" clId="{3ABF1186-009B-412E-8129-45E1E4A99DCD}" dt="2026-02-13T11:26:31.205" v="230" actId="20577"/>
          <ac:spMkLst>
            <pc:docMk/>
            <pc:sldMk cId="4277867946" sldId="260"/>
            <ac:spMk id="3" creationId="{336F8C58-F2FF-54AA-BFEB-250B4E63552D}"/>
          </ac:spMkLst>
        </pc:spChg>
        <pc:spChg chg="add">
          <ac:chgData name="ΓΕΩΡΓΙΑ ΠΑΠΑΣΠΥΡΟΥ" userId="604151d00a52d044" providerId="LiveId" clId="{3ABF1186-009B-412E-8129-45E1E4A99DCD}" dt="2026-02-13T11:25:39.553" v="222" actId="26606"/>
          <ac:spMkLst>
            <pc:docMk/>
            <pc:sldMk cId="4277867946" sldId="260"/>
            <ac:spMk id="8" creationId="{83030214-227F-42DB-9282-BBA6AF8D94A8}"/>
          </ac:spMkLst>
        </pc:spChg>
        <pc:spChg chg="add">
          <ac:chgData name="ΓΕΩΡΓΙΑ ΠΑΠΑΣΠΥΡΟΥ" userId="604151d00a52d044" providerId="LiveId" clId="{3ABF1186-009B-412E-8129-45E1E4A99DCD}" dt="2026-02-13T11:25:39.553" v="222" actId="26606"/>
          <ac:spMkLst>
            <pc:docMk/>
            <pc:sldMk cId="4277867946" sldId="260"/>
            <ac:spMk id="10" creationId="{0D7A9289-BAD1-4A78-979F-A655C886DBF5}"/>
          </ac:spMkLst>
        </pc:spChg>
      </pc:sldChg>
      <pc:sldChg chg="addSp modSp new mod">
        <pc:chgData name="ΓΕΩΡΓΙΑ ΠΑΠΑΣΠΥΡΟΥ" userId="604151d00a52d044" providerId="LiveId" clId="{3ABF1186-009B-412E-8129-45E1E4A99DCD}" dt="2026-02-13T09:22:04.284" v="114" actId="1076"/>
        <pc:sldMkLst>
          <pc:docMk/>
          <pc:sldMk cId="2943394570" sldId="261"/>
        </pc:sldMkLst>
        <pc:spChg chg="add mod">
          <ac:chgData name="ΓΕΩΡΓΙΑ ΠΑΠΑΣΠΥΡΟΥ" userId="604151d00a52d044" providerId="LiveId" clId="{3ABF1186-009B-412E-8129-45E1E4A99DCD}" dt="2026-02-13T09:22:04.284" v="114" actId="1076"/>
          <ac:spMkLst>
            <pc:docMk/>
            <pc:sldMk cId="2943394570" sldId="261"/>
            <ac:spMk id="3" creationId="{C307825A-1083-6B6C-2ECF-673BE61D905A}"/>
          </ac:spMkLst>
        </pc:spChg>
        <pc:picChg chg="add mod">
          <ac:chgData name="ΓΕΩΡΓΙΑ ΠΑΠΑΣΠΥΡΟΥ" userId="604151d00a52d044" providerId="LiveId" clId="{3ABF1186-009B-412E-8129-45E1E4A99DCD}" dt="2026-02-13T09:20:42.384" v="107" actId="1076"/>
          <ac:picMkLst>
            <pc:docMk/>
            <pc:sldMk cId="2943394570" sldId="261"/>
            <ac:picMk id="2050" creationId="{B57523FF-6B64-4BF7-04AF-6B0CA5B353BF}"/>
          </ac:picMkLst>
        </pc:picChg>
      </pc:sldChg>
      <pc:sldChg chg="addSp modSp new mod setBg">
        <pc:chgData name="ΓΕΩΡΓΙΑ ΠΑΠΑΣΠΥΡΟΥ" userId="604151d00a52d044" providerId="LiveId" clId="{3ABF1186-009B-412E-8129-45E1E4A99DCD}" dt="2026-02-13T11:27:41.393" v="236" actId="20577"/>
        <pc:sldMkLst>
          <pc:docMk/>
          <pc:sldMk cId="1420185720" sldId="262"/>
        </pc:sldMkLst>
        <pc:spChg chg="mod">
          <ac:chgData name="ΓΕΩΡΓΙΑ ΠΑΠΑΣΠΥΡΟΥ" userId="604151d00a52d044" providerId="LiveId" clId="{3ABF1186-009B-412E-8129-45E1E4A99DCD}" dt="2026-02-13T11:27:15.950" v="231" actId="26606"/>
          <ac:spMkLst>
            <pc:docMk/>
            <pc:sldMk cId="1420185720" sldId="262"/>
            <ac:spMk id="2" creationId="{A0260D45-9DF4-54D0-CD59-77AEF6426E92}"/>
          </ac:spMkLst>
        </pc:spChg>
        <pc:spChg chg="mod">
          <ac:chgData name="ΓΕΩΡΓΙΑ ΠΑΠΑΣΠΥΡΟΥ" userId="604151d00a52d044" providerId="LiveId" clId="{3ABF1186-009B-412E-8129-45E1E4A99DCD}" dt="2026-02-13T11:27:41.393" v="236" actId="20577"/>
          <ac:spMkLst>
            <pc:docMk/>
            <pc:sldMk cId="1420185720" sldId="262"/>
            <ac:spMk id="3" creationId="{68048D1A-8E17-131D-6A51-E2B7795DD2B9}"/>
          </ac:spMkLst>
        </pc:spChg>
        <pc:spChg chg="add">
          <ac:chgData name="ΓΕΩΡΓΙΑ ΠΑΠΑΣΠΥΡΟΥ" userId="604151d00a52d044" providerId="LiveId" clId="{3ABF1186-009B-412E-8129-45E1E4A99DCD}" dt="2026-02-13T11:27:15.950" v="231" actId="26606"/>
          <ac:spMkLst>
            <pc:docMk/>
            <pc:sldMk cId="1420185720" sldId="262"/>
            <ac:spMk id="8" creationId="{83030214-227F-42DB-9282-BBA6AF8D94A8}"/>
          </ac:spMkLst>
        </pc:spChg>
        <pc:spChg chg="add">
          <ac:chgData name="ΓΕΩΡΓΙΑ ΠΑΠΑΣΠΥΡΟΥ" userId="604151d00a52d044" providerId="LiveId" clId="{3ABF1186-009B-412E-8129-45E1E4A99DCD}" dt="2026-02-13T11:27:15.950" v="231" actId="26606"/>
          <ac:spMkLst>
            <pc:docMk/>
            <pc:sldMk cId="1420185720" sldId="262"/>
            <ac:spMk id="10" creationId="{0D7A9289-BAD1-4A78-979F-A655C886DBF5}"/>
          </ac:spMkLst>
        </pc:spChg>
      </pc:sldChg>
      <pc:sldChg chg="addSp modSp new mod">
        <pc:chgData name="ΓΕΩΡΓΙΑ ΠΑΠΑΣΠΥΡΟΥ" userId="604151d00a52d044" providerId="LiveId" clId="{3ABF1186-009B-412E-8129-45E1E4A99DCD}" dt="2026-02-13T09:29:14.640" v="148" actId="1076"/>
        <pc:sldMkLst>
          <pc:docMk/>
          <pc:sldMk cId="223886480" sldId="263"/>
        </pc:sldMkLst>
        <pc:spChg chg="add mod">
          <ac:chgData name="ΓΕΩΡΓΙΑ ΠΑΠΑΣΠΥΡΟΥ" userId="604151d00a52d044" providerId="LiveId" clId="{3ABF1186-009B-412E-8129-45E1E4A99DCD}" dt="2026-02-13T09:29:14.640" v="148" actId="1076"/>
          <ac:spMkLst>
            <pc:docMk/>
            <pc:sldMk cId="223886480" sldId="263"/>
            <ac:spMk id="3" creationId="{65D05782-2DB0-F73A-6FFE-407062DC76C6}"/>
          </ac:spMkLst>
        </pc:spChg>
        <pc:picChg chg="add mod">
          <ac:chgData name="ΓΕΩΡΓΙΑ ΠΑΠΑΣΠΥΡΟΥ" userId="604151d00a52d044" providerId="LiveId" clId="{3ABF1186-009B-412E-8129-45E1E4A99DCD}" dt="2026-02-13T09:29:00.114" v="146" actId="1076"/>
          <ac:picMkLst>
            <pc:docMk/>
            <pc:sldMk cId="223886480" sldId="263"/>
            <ac:picMk id="3074" creationId="{6EEF6840-DAA6-7B37-14CC-C59939CA1B00}"/>
          </ac:picMkLst>
        </pc:picChg>
      </pc:sldChg>
      <pc:sldChg chg="new del">
        <pc:chgData name="ΓΕΩΡΓΙΑ ΠΑΠΑΣΠΥΡΟΥ" userId="604151d00a52d044" providerId="LiveId" clId="{3ABF1186-009B-412E-8129-45E1E4A99DCD}" dt="2026-02-13T09:26:59.554" v="135" actId="680"/>
        <pc:sldMkLst>
          <pc:docMk/>
          <pc:sldMk cId="3996678699" sldId="263"/>
        </pc:sldMkLst>
      </pc:sldChg>
      <pc:sldChg chg="addSp modSp new mod setBg">
        <pc:chgData name="ΓΕΩΡΓΙΑ ΠΑΠΑΣΠΥΡΟΥ" userId="604151d00a52d044" providerId="LiveId" clId="{3ABF1186-009B-412E-8129-45E1E4A99DCD}" dt="2026-02-13T11:27:59.054" v="239" actId="20577"/>
        <pc:sldMkLst>
          <pc:docMk/>
          <pc:sldMk cId="3657517770" sldId="264"/>
        </pc:sldMkLst>
        <pc:spChg chg="mod">
          <ac:chgData name="ΓΕΩΡΓΙΑ ΠΑΠΑΣΠΥΡΟΥ" userId="604151d00a52d044" providerId="LiveId" clId="{3ABF1186-009B-412E-8129-45E1E4A99DCD}" dt="2026-02-13T11:27:53.404" v="237" actId="26606"/>
          <ac:spMkLst>
            <pc:docMk/>
            <pc:sldMk cId="3657517770" sldId="264"/>
            <ac:spMk id="2" creationId="{C67AB986-A38F-3CE9-5F15-C4594FADAF8B}"/>
          </ac:spMkLst>
        </pc:spChg>
        <pc:spChg chg="mod">
          <ac:chgData name="ΓΕΩΡΓΙΑ ΠΑΠΑΣΠΥΡΟΥ" userId="604151d00a52d044" providerId="LiveId" clId="{3ABF1186-009B-412E-8129-45E1E4A99DCD}" dt="2026-02-13T11:27:59.054" v="239" actId="20577"/>
          <ac:spMkLst>
            <pc:docMk/>
            <pc:sldMk cId="3657517770" sldId="264"/>
            <ac:spMk id="3" creationId="{6DFDF87C-3EED-B9F0-93A6-3503F1D49976}"/>
          </ac:spMkLst>
        </pc:spChg>
        <pc:spChg chg="add">
          <ac:chgData name="ΓΕΩΡΓΙΑ ΠΑΠΑΣΠΥΡΟΥ" userId="604151d00a52d044" providerId="LiveId" clId="{3ABF1186-009B-412E-8129-45E1E4A99DCD}" dt="2026-02-13T11:27:53.404" v="237" actId="26606"/>
          <ac:spMkLst>
            <pc:docMk/>
            <pc:sldMk cId="3657517770" sldId="264"/>
            <ac:spMk id="8" creationId="{83030214-227F-42DB-9282-BBA6AF8D94A8}"/>
          </ac:spMkLst>
        </pc:spChg>
        <pc:spChg chg="add">
          <ac:chgData name="ΓΕΩΡΓΙΑ ΠΑΠΑΣΠΥΡΟΥ" userId="604151d00a52d044" providerId="LiveId" clId="{3ABF1186-009B-412E-8129-45E1E4A99DCD}" dt="2026-02-13T11:27:53.404" v="237" actId="26606"/>
          <ac:spMkLst>
            <pc:docMk/>
            <pc:sldMk cId="3657517770" sldId="264"/>
            <ac:spMk id="10" creationId="{0D7A9289-BAD1-4A78-979F-A655C886DBF5}"/>
          </ac:spMkLst>
        </pc:spChg>
      </pc:sldChg>
      <pc:sldChg chg="addSp modSp new mod">
        <pc:chgData name="ΓΕΩΡΓΙΑ ΠΑΠΑΣΠΥΡΟΥ" userId="604151d00a52d044" providerId="LiveId" clId="{3ABF1186-009B-412E-8129-45E1E4A99DCD}" dt="2026-02-13T09:36:02.090" v="178" actId="1076"/>
        <pc:sldMkLst>
          <pc:docMk/>
          <pc:sldMk cId="2576808129" sldId="265"/>
        </pc:sldMkLst>
        <pc:spChg chg="add">
          <ac:chgData name="ΓΕΩΡΓΙΑ ΠΑΠΑΣΠΥΡΟΥ" userId="604151d00a52d044" providerId="LiveId" clId="{3ABF1186-009B-412E-8129-45E1E4A99DCD}" dt="2026-02-13T09:33:11.120" v="161"/>
          <ac:spMkLst>
            <pc:docMk/>
            <pc:sldMk cId="2576808129" sldId="265"/>
            <ac:spMk id="2" creationId="{C8E17FBA-1E3A-CBE5-0266-9476081B335C}"/>
          </ac:spMkLst>
        </pc:spChg>
        <pc:spChg chg="add mod">
          <ac:chgData name="ΓΕΩΡΓΙΑ ΠΑΠΑΣΠΥΡΟΥ" userId="604151d00a52d044" providerId="LiveId" clId="{3ABF1186-009B-412E-8129-45E1E4A99DCD}" dt="2026-02-13T09:33:44.402" v="165"/>
          <ac:spMkLst>
            <pc:docMk/>
            <pc:sldMk cId="2576808129" sldId="265"/>
            <ac:spMk id="3" creationId="{D3332EE3-25D9-A3EA-720B-58D6F82CF670}"/>
          </ac:spMkLst>
        </pc:spChg>
        <pc:spChg chg="add mod">
          <ac:chgData name="ΓΕΩΡΓΙΑ ΠΑΠΑΣΠΥΡΟΥ" userId="604151d00a52d044" providerId="LiveId" clId="{3ABF1186-009B-412E-8129-45E1E4A99DCD}" dt="2026-02-13T09:34:18.938" v="167"/>
          <ac:spMkLst>
            <pc:docMk/>
            <pc:sldMk cId="2576808129" sldId="265"/>
            <ac:spMk id="4" creationId="{F9DD3FAA-FA96-677E-3900-E892D63B65FE}"/>
          </ac:spMkLst>
        </pc:spChg>
        <pc:spChg chg="add mod">
          <ac:chgData name="ΓΕΩΡΓΙΑ ΠΑΠΑΣΠΥΡΟΥ" userId="604151d00a52d044" providerId="LiveId" clId="{3ABF1186-009B-412E-8129-45E1E4A99DCD}" dt="2026-02-13T09:36:02.090" v="178" actId="1076"/>
          <ac:spMkLst>
            <pc:docMk/>
            <pc:sldMk cId="2576808129" sldId="265"/>
            <ac:spMk id="7" creationId="{9E69340C-20E7-D150-C8D5-258635DFB309}"/>
          </ac:spMkLst>
        </pc:spChg>
        <pc:picChg chg="add mod">
          <ac:chgData name="ΓΕΩΡΓΙΑ ΠΑΠΑΣΠΥΡΟΥ" userId="604151d00a52d044" providerId="LiveId" clId="{3ABF1186-009B-412E-8129-45E1E4A99DCD}" dt="2026-02-13T09:35:13.306" v="173" actId="1076"/>
          <ac:picMkLst>
            <pc:docMk/>
            <pc:sldMk cId="2576808129" sldId="265"/>
            <ac:picMk id="5" creationId="{4FF24EE0-79EF-CFC0-3ACC-B75812340F5A}"/>
          </ac:picMkLst>
        </pc:picChg>
      </pc:sldChg>
      <pc:sldChg chg="addSp modSp new mod">
        <pc:chgData name="ΓΕΩΡΓΙΑ ΠΑΠΑΣΠΥΡΟΥ" userId="604151d00a52d044" providerId="LiveId" clId="{3ABF1186-009B-412E-8129-45E1E4A99DCD}" dt="2026-02-13T09:52:32.709" v="185" actId="14100"/>
        <pc:sldMkLst>
          <pc:docMk/>
          <pc:sldMk cId="2520178203" sldId="266"/>
        </pc:sldMkLst>
        <pc:spChg chg="add mod">
          <ac:chgData name="ΓΕΩΡΓΙΑ ΠΑΠΑΣΠΥΡΟΥ" userId="604151d00a52d044" providerId="LiveId" clId="{3ABF1186-009B-412E-8129-45E1E4A99DCD}" dt="2026-02-13T09:52:32.709" v="185" actId="14100"/>
          <ac:spMkLst>
            <pc:docMk/>
            <pc:sldMk cId="2520178203" sldId="266"/>
            <ac:spMk id="3" creationId="{F42BF505-B14D-E4C7-87FF-4BD02B68CA4E}"/>
          </ac:spMkLst>
        </pc:spChg>
        <pc:picChg chg="add mod">
          <ac:chgData name="ΓΕΩΡΓΙΑ ΠΑΠΑΣΠΥΡΟΥ" userId="604151d00a52d044" providerId="LiveId" clId="{3ABF1186-009B-412E-8129-45E1E4A99DCD}" dt="2026-02-13T09:51:48.363" v="181" actId="1076"/>
          <ac:picMkLst>
            <pc:docMk/>
            <pc:sldMk cId="2520178203" sldId="266"/>
            <ac:picMk id="5122" creationId="{673FCD9F-48D8-A88D-EC0E-8A252BF5810E}"/>
          </ac:picMkLst>
        </pc:picChg>
      </pc:sldChg>
      <pc:sldChg chg="addSp delSp modSp new mod modClrScheme chgLayout">
        <pc:chgData name="ΓΕΩΡΓΙΑ ΠΑΠΑΣΠΥΡΟΥ" userId="604151d00a52d044" providerId="LiveId" clId="{3ABF1186-009B-412E-8129-45E1E4A99DCD}" dt="2026-02-13T11:35:37.363" v="365" actId="20577"/>
        <pc:sldMkLst>
          <pc:docMk/>
          <pc:sldMk cId="3882582975" sldId="267"/>
        </pc:sldMkLst>
        <pc:spChg chg="add del">
          <ac:chgData name="ΓΕΩΡΓΙΑ ΠΑΠΑΣΠΥΡΟΥ" userId="604151d00a52d044" providerId="LiveId" clId="{3ABF1186-009B-412E-8129-45E1E4A99DCD}" dt="2026-02-13T11:33:48.941" v="260" actId="22"/>
          <ac:spMkLst>
            <pc:docMk/>
            <pc:sldMk cId="3882582975" sldId="267"/>
            <ac:spMk id="3" creationId="{BA540DE7-3A71-237A-2A1C-C78675AB4B3C}"/>
          </ac:spMkLst>
        </pc:spChg>
        <pc:spChg chg="add del mod ord">
          <ac:chgData name="ΓΕΩΡΓΙΑ ΠΑΠΑΣΠΥΡΟΥ" userId="604151d00a52d044" providerId="LiveId" clId="{3ABF1186-009B-412E-8129-45E1E4A99DCD}" dt="2026-02-13T11:33:48.175" v="259" actId="700"/>
          <ac:spMkLst>
            <pc:docMk/>
            <pc:sldMk cId="3882582975" sldId="267"/>
            <ac:spMk id="4" creationId="{F39F5618-C632-3ABA-EC1E-6687DC455C5C}"/>
          </ac:spMkLst>
        </pc:spChg>
        <pc:spChg chg="add del mod ord">
          <ac:chgData name="ΓΕΩΡΓΙΑ ΠΑΠΑΣΠΥΡΟΥ" userId="604151d00a52d044" providerId="LiveId" clId="{3ABF1186-009B-412E-8129-45E1E4A99DCD}" dt="2026-02-13T11:33:48.175" v="259" actId="700"/>
          <ac:spMkLst>
            <pc:docMk/>
            <pc:sldMk cId="3882582975" sldId="267"/>
            <ac:spMk id="5" creationId="{E1070115-FC65-2BCB-DFD1-B53E0910488B}"/>
          </ac:spMkLst>
        </pc:spChg>
        <pc:spChg chg="add mod">
          <ac:chgData name="ΓΕΩΡΓΙΑ ΠΑΠΑΣΠΥΡΟΥ" userId="604151d00a52d044" providerId="LiveId" clId="{3ABF1186-009B-412E-8129-45E1E4A99DCD}" dt="2026-02-13T11:34:06.044" v="273" actId="20577"/>
          <ac:spMkLst>
            <pc:docMk/>
            <pc:sldMk cId="3882582975" sldId="267"/>
            <ac:spMk id="6" creationId="{53577C92-C3E8-6A60-E5FC-E272ECC9F378}"/>
          </ac:spMkLst>
        </pc:spChg>
        <pc:spChg chg="add mod">
          <ac:chgData name="ΓΕΩΡΓΙΑ ΠΑΠΑΣΠΥΡΟΥ" userId="604151d00a52d044" providerId="LiveId" clId="{3ABF1186-009B-412E-8129-45E1E4A99DCD}" dt="2026-02-13T11:35:37.363" v="365" actId="20577"/>
          <ac:spMkLst>
            <pc:docMk/>
            <pc:sldMk cId="3882582975" sldId="267"/>
            <ac:spMk id="7" creationId="{601DD348-AE91-557A-DB75-A09B3F81B883}"/>
          </ac:spMkLst>
        </pc:spChg>
      </pc:sldChg>
      <pc:sldChg chg="addSp delSp modSp new mod modClrScheme chgLayout">
        <pc:chgData name="ΓΕΩΡΓΙΑ ΠΑΠΑΣΠΥΡΟΥ" userId="604151d00a52d044" providerId="LiveId" clId="{3ABF1186-009B-412E-8129-45E1E4A99DCD}" dt="2026-02-13T11:41:05.123" v="404" actId="1076"/>
        <pc:sldMkLst>
          <pc:docMk/>
          <pc:sldMk cId="17854866" sldId="268"/>
        </pc:sldMkLst>
        <pc:spChg chg="add del mod">
          <ac:chgData name="ΓΕΩΡΓΙΑ ΠΑΠΑΣΠΥΡΟΥ" userId="604151d00a52d044" providerId="LiveId" clId="{3ABF1186-009B-412E-8129-45E1E4A99DCD}" dt="2026-02-13T11:36:30.938" v="368" actId="700"/>
          <ac:spMkLst>
            <pc:docMk/>
            <pc:sldMk cId="17854866" sldId="268"/>
            <ac:spMk id="2" creationId="{CE1C9FCC-6B82-6CE2-808F-DEB309EF3D1B}"/>
          </ac:spMkLst>
        </pc:spChg>
        <pc:spChg chg="add del mod">
          <ac:chgData name="ΓΕΩΡΓΙΑ ΠΑΠΑΣΠΥΡΟΥ" userId="604151d00a52d044" providerId="LiveId" clId="{3ABF1186-009B-412E-8129-45E1E4A99DCD}" dt="2026-02-13T11:36:30.938" v="368" actId="700"/>
          <ac:spMkLst>
            <pc:docMk/>
            <pc:sldMk cId="17854866" sldId="268"/>
            <ac:spMk id="3" creationId="{677B04E9-F5FF-9945-82E6-B9A644D4C767}"/>
          </ac:spMkLst>
        </pc:spChg>
        <pc:spChg chg="add del mod">
          <ac:chgData name="ΓΕΩΡΓΙΑ ΠΑΠΑΣΠΥΡΟΥ" userId="604151d00a52d044" providerId="LiveId" clId="{3ABF1186-009B-412E-8129-45E1E4A99DCD}" dt="2026-02-13T11:39:19.493" v="392" actId="21"/>
          <ac:spMkLst>
            <pc:docMk/>
            <pc:sldMk cId="17854866" sldId="268"/>
            <ac:spMk id="4" creationId="{5C5AE379-7228-83CF-8744-1EE52E727E1C}"/>
          </ac:spMkLst>
        </pc:spChg>
        <pc:spChg chg="add mod">
          <ac:chgData name="ΓΕΩΡΓΙΑ ΠΑΠΑΣΠΥΡΟΥ" userId="604151d00a52d044" providerId="LiveId" clId="{3ABF1186-009B-412E-8129-45E1E4A99DCD}" dt="2026-02-13T11:41:05.123" v="404" actId="1076"/>
          <ac:spMkLst>
            <pc:docMk/>
            <pc:sldMk cId="17854866" sldId="268"/>
            <ac:spMk id="5" creationId="{2DF32178-CC74-2C7B-3606-0540FDC2DC16}"/>
          </ac:spMkLst>
        </pc:spChg>
        <pc:spChg chg="add mod">
          <ac:chgData name="ΓΕΩΡΓΙΑ ΠΑΠΑΣΠΥΡΟΥ" userId="604151d00a52d044" providerId="LiveId" clId="{3ABF1186-009B-412E-8129-45E1E4A99DCD}" dt="2026-02-13T11:41:03.543" v="403" actId="1076"/>
          <ac:spMkLst>
            <pc:docMk/>
            <pc:sldMk cId="17854866" sldId="268"/>
            <ac:spMk id="9" creationId="{601327A7-9516-10BB-0F17-8C6A7D6C908C}"/>
          </ac:spMkLst>
        </pc:spChg>
        <pc:picChg chg="add mod">
          <ac:chgData name="ΓΕΩΡΓΙΑ ΠΑΠΑΣΠΥΡΟΥ" userId="604151d00a52d044" providerId="LiveId" clId="{3ABF1186-009B-412E-8129-45E1E4A99DCD}" dt="2026-02-13T11:39:52.704" v="397" actId="1076"/>
          <ac:picMkLst>
            <pc:docMk/>
            <pc:sldMk cId="17854866" sldId="268"/>
            <ac:picMk id="7" creationId="{D3BFB110-AA65-15D4-99C3-BD2881DB11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61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0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93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5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15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05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94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57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43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38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4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79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41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59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5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50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4175-683F-4089-953E-2B6E4091EC42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387F21-FF18-411E-B12F-E836AA25E8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3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artnet.com/art-world/5-women-artists-renaissance-238873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ithsonianmag.com/smart-news/renaissance-nuns-last-supper-scene-goes-view-florence-18097337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5B03E0F-FCE2-9AF4-3105-3EA0CC995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en-US">
                <a:latin typeface="Brush Script MT" panose="03060802040406070304" pitchFamily="66" charset="0"/>
              </a:rPr>
              <a:t>From a Florentine Nun to a Flemish Portraitist</a:t>
            </a: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36C5FD4-CE00-E08D-AA4E-6FF38803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en-US">
                <a:latin typeface="Brush Script MT" panose="03060802040406070304" pitchFamily="66" charset="0"/>
              </a:rPr>
              <a:t>FEMALE ARTISTS OF THE RENAISSANCE</a:t>
            </a:r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4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67AB986-A38F-3CE9-5F15-C4594FAD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dirty="0"/>
              <a:t>Artemisia Gentileschi (1593–1653)</a:t>
            </a:r>
            <a:endParaRPr lang="el-GR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FDF87C-3EED-B9F0-93A6-3503F1D4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her father was the painter Orazio Gentileschi, who trained Artemisia starting at an early age</a:t>
            </a:r>
          </a:p>
          <a:p>
            <a:r>
              <a:rPr lang="en-US" dirty="0"/>
              <a:t>inspired greatly by the work of Caravaggio and his use of high-contrast compositions, her paintings garnered and maintained attention for their naturalism and nuance</a:t>
            </a:r>
          </a:p>
          <a:p>
            <a:r>
              <a:rPr lang="en-US" dirty="0"/>
              <a:t>has maintained a level of renown over the centuries, with her dramatic and dynamic oeuvre that was unprecedented in her own time</a:t>
            </a:r>
          </a:p>
          <a:p>
            <a:r>
              <a:rPr lang="en-US" dirty="0"/>
              <a:t>her Baroque compositions helped usher in a new era of painting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751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8E17FBA-1E3A-CBE5-0266-9476081B3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F24EE0-79EF-CFC0-3ACC-B7581234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742" y="363925"/>
            <a:ext cx="4729315" cy="613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9340C-20E7-D150-C8D5-258635DFB309}"/>
              </a:ext>
            </a:extLst>
          </p:cNvPr>
          <p:cNvSpPr txBox="1"/>
          <p:nvPr/>
        </p:nvSpPr>
        <p:spPr>
          <a:xfrm>
            <a:off x="835741" y="2814935"/>
            <a:ext cx="4965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7F7F7F"/>
                </a:solidFill>
                <a:effectLst/>
                <a:latin typeface="ArtnetGrotesk"/>
              </a:rPr>
              <a:t>Artemisia Gentileschi, </a:t>
            </a:r>
            <a:r>
              <a:rPr lang="en-US" b="0" i="1" dirty="0">
                <a:solidFill>
                  <a:srgbClr val="7F7F7F"/>
                </a:solidFill>
                <a:effectLst/>
                <a:latin typeface="ArtnetGrotesk"/>
              </a:rPr>
              <a:t>Judith and Her Maidservant with the Head of Holofernes</a:t>
            </a:r>
            <a:r>
              <a:rPr lang="en-US" b="0" i="0" dirty="0">
                <a:solidFill>
                  <a:srgbClr val="7F7F7F"/>
                </a:solidFill>
                <a:effectLst/>
                <a:latin typeface="ArtnetGrotesk"/>
              </a:rPr>
              <a:t> (ca. 1623–1625). Collection of the Detroit Institute of Arts.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680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53577C92-C3E8-6A60-E5FC-E272ECC9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Bibliodraphy</a:t>
            </a: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01DD348-AE91-557A-DB75-A09B3F81B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5 Women Artists Who Ruled the Renaissance, From a Florentine Nun to a Flemish Portraitist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Στο σύνδεσμο αυτό θα βρείτε το πλήρες άρθρο για τις γυναίκες ζωγράφους της Αναγέννησης.</a:t>
            </a:r>
          </a:p>
        </p:txBody>
      </p:sp>
    </p:spTree>
    <p:extLst>
      <p:ext uri="{BB962C8B-B14F-4D97-AF65-F5344CB8AC3E}">
        <p14:creationId xmlns:p14="http://schemas.microsoft.com/office/powerpoint/2010/main" val="388258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DF32178-CC74-2C7B-3606-0540FDC2D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572" y="2482875"/>
            <a:ext cx="5050453" cy="1573884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Brush Script MT" panose="03060802040406070304" pitchFamily="66" charset="0"/>
              </a:rPr>
              <a:t>Thank you</a:t>
            </a:r>
            <a:endParaRPr lang="el-GR" sz="7200" dirty="0"/>
          </a:p>
        </p:txBody>
      </p:sp>
      <p:pic>
        <p:nvPicPr>
          <p:cNvPr id="7" name="Εικόνα 6" descr="Εικόνα που περιέχει ζωγραφική, ανθρώπινο πρόσωπο, ρουχισμός, άτο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3BFB110-AA65-15D4-99C3-BD2881DB1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6755"/>
            <a:ext cx="5948948" cy="6184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1327A7-9516-10BB-0F17-8C6A7D6C908C}"/>
              </a:ext>
            </a:extLst>
          </p:cNvPr>
          <p:cNvSpPr txBox="1"/>
          <p:nvPr/>
        </p:nvSpPr>
        <p:spPr>
          <a:xfrm>
            <a:off x="1720645" y="5287057"/>
            <a:ext cx="3903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919191"/>
                </a:solidFill>
                <a:effectLst/>
                <a:latin typeface="ArtnetGrotesk"/>
              </a:rPr>
              <a:t>Artemisia Gentileschi, </a:t>
            </a:r>
            <a:r>
              <a:rPr lang="en-US" b="0" i="1" dirty="0">
                <a:solidFill>
                  <a:srgbClr val="919191"/>
                </a:solidFill>
                <a:effectLst/>
                <a:latin typeface="ArtnetGrotesk"/>
              </a:rPr>
              <a:t>Self Portrait as Saint Catherine of Alexandria</a:t>
            </a:r>
            <a:r>
              <a:rPr lang="en-US" b="0" i="0" dirty="0">
                <a:solidFill>
                  <a:srgbClr val="919191"/>
                </a:solidFill>
                <a:effectLst/>
                <a:latin typeface="ArtnetGrotesk"/>
              </a:rPr>
              <a:t> (ca. 1615–17). Collection of the National Gallery, London.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5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B946A80-2286-A52F-1284-BD3AA67E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dirty="0"/>
              <a:t>Plautilla Nelli (1524–1588)</a:t>
            </a:r>
            <a:endParaRPr lang="el-GR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A76190-4977-7241-982D-AA8A4DDDF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a nun of the Dominican order at the convent of St. Catherine of Siena in Florence</a:t>
            </a:r>
          </a:p>
          <a:p>
            <a:r>
              <a:rPr lang="en-US" dirty="0"/>
              <a:t>the first-known woman artist of Renaissance Italy</a:t>
            </a:r>
          </a:p>
          <a:p>
            <a:r>
              <a:rPr lang="en-US" dirty="0"/>
              <a:t>self-taught painter</a:t>
            </a:r>
          </a:p>
          <a:p>
            <a:r>
              <a:rPr lang="en-US" dirty="0"/>
              <a:t>Nelli’s work </a:t>
            </a:r>
            <a:r>
              <a:rPr lang="en-US" u="sng" dirty="0">
                <a:hlinkClick r:id="rId2"/>
              </a:rPr>
              <a:t>recently came into the limelight</a:t>
            </a:r>
            <a:r>
              <a:rPr lang="en-US" dirty="0"/>
              <a:t> for her immense painting </a:t>
            </a:r>
            <a:r>
              <a:rPr lang="en-US" i="1" dirty="0"/>
              <a:t>Last Supper</a:t>
            </a:r>
            <a:r>
              <a:rPr lang="en-US" dirty="0"/>
              <a:t>, dating to 1568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92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73FCD9F-48D8-A88D-EC0E-8A252BF5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44665"/>
            <a:ext cx="9753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2BF505-B14D-E4C7-87FF-4BD02B68CA4E}"/>
              </a:ext>
            </a:extLst>
          </p:cNvPr>
          <p:cNvSpPr txBox="1"/>
          <p:nvPr/>
        </p:nvSpPr>
        <p:spPr>
          <a:xfrm>
            <a:off x="924232" y="4583131"/>
            <a:ext cx="10186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Plautilla Nelli, The Last Supper (ca. 1568). Collection of the Basilica of Santa Maria Novella, Florence.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17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1505C4D-435A-08C1-C5C8-0B20BC14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dirty="0"/>
              <a:t>Catharina van </a:t>
            </a:r>
            <a:r>
              <a:rPr lang="en-US" dirty="0" err="1"/>
              <a:t>Hemessen</a:t>
            </a:r>
            <a:r>
              <a:rPr lang="en-US" dirty="0"/>
              <a:t> (1528–after 1565)</a:t>
            </a:r>
            <a:endParaRPr lang="el-GR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5E872D-105F-7F3F-5991-D274D1C6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daughter of prominent Mannerist painter Jan Sanders van </a:t>
            </a:r>
            <a:r>
              <a:rPr lang="en-US" dirty="0" err="1"/>
              <a:t>Hemessen</a:t>
            </a:r>
            <a:r>
              <a:rPr lang="en-US" dirty="0"/>
              <a:t>,</a:t>
            </a:r>
          </a:p>
          <a:p>
            <a:r>
              <a:rPr lang="en-US" dirty="0"/>
              <a:t>the earliest Flemish woman painter with verified work that still exists today</a:t>
            </a:r>
          </a:p>
          <a:p>
            <a:r>
              <a:rPr lang="en-US" dirty="0"/>
              <a:t>her greatest claim to fame is that she is attributed with completing the first known self-portrait of an artist at their easel, which has become a pillar of the art historical canon, as it has been taken up by artists ranging from Rembrandt van Rijn to Norman Rockwell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66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2C0B05-A2FE-8AB6-E415-DC43C074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62" y="446443"/>
            <a:ext cx="4425335" cy="58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B7AF0A-25EF-6007-453E-B4C2F1F70F68}"/>
              </a:ext>
            </a:extLst>
          </p:cNvPr>
          <p:cNvSpPr txBox="1"/>
          <p:nvPr/>
        </p:nvSpPr>
        <p:spPr>
          <a:xfrm>
            <a:off x="903749" y="2939845"/>
            <a:ext cx="4779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Catharina van </a:t>
            </a:r>
            <a:r>
              <a:rPr lang="en-US" dirty="0" err="1"/>
              <a:t>Hemessen</a:t>
            </a:r>
            <a:r>
              <a:rPr lang="en-US" dirty="0"/>
              <a:t>, Self-Portrait (1548). Collection of Kunstmuseum Basel.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84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E929B2D-0531-F716-31EA-E7A8FA74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dirty="0"/>
              <a:t>Sofonisba Anguissola (ca. 1532–1625)</a:t>
            </a:r>
            <a:endParaRPr lang="el-GR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F8C58-F2FF-54AA-BFEB-250B4E63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one of the most successful women artists of the Renaissance, with a reputation that rose to international acclaim in her lifetime</a:t>
            </a:r>
          </a:p>
          <a:p>
            <a:r>
              <a:rPr lang="en-US" dirty="0"/>
              <a:t>born into a noble Milanese family</a:t>
            </a:r>
          </a:p>
          <a:p>
            <a:r>
              <a:rPr lang="en-US" dirty="0"/>
              <a:t>began her formal training as a teenager; first apprenticing with Bernardino Campi for three years before working with Bernardino Gatti. </a:t>
            </a:r>
          </a:p>
          <a:p>
            <a:r>
              <a:rPr lang="en-US" dirty="0"/>
              <a:t>her position also allowed for her to become acquainted with Michelangelo</a:t>
            </a:r>
          </a:p>
          <a:p>
            <a:r>
              <a:rPr lang="en-US" dirty="0"/>
              <a:t> joined the court of King Philip II of Spain in Madrid in approximately 1559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786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57523FF-6B64-4BF7-04AF-6B0CA5B3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6" y="270687"/>
            <a:ext cx="5118664" cy="60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7825A-1083-6B6C-2ECF-673BE61D905A}"/>
              </a:ext>
            </a:extLst>
          </p:cNvPr>
          <p:cNvSpPr txBox="1"/>
          <p:nvPr/>
        </p:nvSpPr>
        <p:spPr>
          <a:xfrm>
            <a:off x="563021" y="3105834"/>
            <a:ext cx="553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Sofonisba Anguissola, Self-portrait (ca. 1535–1625). Collection of </a:t>
            </a:r>
            <a:r>
              <a:rPr lang="en-US" dirty="0" err="1"/>
              <a:t>Łańcut</a:t>
            </a:r>
            <a:r>
              <a:rPr lang="en-US" dirty="0"/>
              <a:t> Castle Museum, Poland.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339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0260D45-9DF4-54D0-CD59-77AEF642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br>
              <a:rPr lang="en-US" b="1" dirty="0"/>
            </a:br>
            <a:r>
              <a:rPr lang="en-US"/>
              <a:t>Lavinia Fontana (1552–1614)</a:t>
            </a:r>
            <a:endParaRPr lang="el-GR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048D1A-8E17-131D-6A51-E2B7795D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trained by her artist father Prospero Fontana, a teacher at the School of Bologna</a:t>
            </a:r>
          </a:p>
          <a:p>
            <a:r>
              <a:rPr lang="en-US" dirty="0"/>
              <a:t>is considered the first professional woman artist insofar as she supported herself and her family solely on the income from her commissions</a:t>
            </a:r>
          </a:p>
          <a:p>
            <a:r>
              <a:rPr lang="en-US" dirty="0"/>
              <a:t>unconventional for the time, her husband acted as her agent and took a primary role in childcare for their 11 children</a:t>
            </a:r>
          </a:p>
          <a:p>
            <a:r>
              <a:rPr lang="en-US" dirty="0"/>
              <a:t>she also created large-scale mythological or religious paintings that occasionally featured female nudes</a:t>
            </a:r>
          </a:p>
          <a:p>
            <a:r>
              <a:rPr lang="en-US" dirty="0"/>
              <a:t>appointed as an official portraitist at the Vatican</a:t>
            </a:r>
          </a:p>
          <a:p>
            <a:r>
              <a:rPr lang="en-US" dirty="0"/>
              <a:t>one of the first women elected to the Accademia di San Luca in Rome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18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vinia Fontana, The Visit of the Queen of Sheba to King Solomon (1599). Collection of the National Gallery of Ireland, Dublin.">
            <a:extLst>
              <a:ext uri="{FF2B5EF4-FFF2-40B4-BE49-F238E27FC236}">
                <a16:creationId xmlns:a16="http://schemas.microsoft.com/office/drawing/2014/main" id="{6EEF6840-DAA6-7B37-14CC-C59939CA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46" y="513999"/>
            <a:ext cx="7381056" cy="56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D05782-2DB0-F73A-6FFE-407062DC76C6}"/>
              </a:ext>
            </a:extLst>
          </p:cNvPr>
          <p:cNvSpPr txBox="1"/>
          <p:nvPr/>
        </p:nvSpPr>
        <p:spPr>
          <a:xfrm>
            <a:off x="216308" y="2828835"/>
            <a:ext cx="4090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Lavinia Fontana, The Visit of the Queen of Sheba to King Solomon (1599). Collection of the National Gallery of Ireland, Dublin.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886480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565</Words>
  <Application>Microsoft Office PowerPoint</Application>
  <PresentationFormat>Ευρεία οθόνη</PresentationFormat>
  <Paragraphs>39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ArtnetGrotesk</vt:lpstr>
      <vt:lpstr>Brush Script MT</vt:lpstr>
      <vt:lpstr>Century Gothic</vt:lpstr>
      <vt:lpstr>Wingdings 3</vt:lpstr>
      <vt:lpstr>Θρόισμα</vt:lpstr>
      <vt:lpstr>FEMALE ARTISTS OF THE RENAISSANCE</vt:lpstr>
      <vt:lpstr>Plautilla Nelli (1524–1588)</vt:lpstr>
      <vt:lpstr>Παρουσίαση του PowerPoint</vt:lpstr>
      <vt:lpstr>Catharina van Hemessen (1528–after 1565)</vt:lpstr>
      <vt:lpstr>Παρουσίαση του PowerPoint</vt:lpstr>
      <vt:lpstr>Sofonisba Anguissola (ca. 1532–1625)</vt:lpstr>
      <vt:lpstr>Παρουσίαση του PowerPoint</vt:lpstr>
      <vt:lpstr> Lavinia Fontana (1552–1614)</vt:lpstr>
      <vt:lpstr>Παρουσίαση του PowerPoint</vt:lpstr>
      <vt:lpstr>Artemisia Gentileschi (1593–1653)</vt:lpstr>
      <vt:lpstr>Παρουσίαση του PowerPoint</vt:lpstr>
      <vt:lpstr>Bibliodraphy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ΓΕΩΡΓΙΑ ΠΑΠΑΣΠΥΡΟΥ</dc:creator>
  <cp:lastModifiedBy>ΓΕΩΡΓΙΑ ΠΑΠΑΣΠΥΡΟΥ</cp:lastModifiedBy>
  <cp:revision>1</cp:revision>
  <dcterms:created xsi:type="dcterms:W3CDTF">2026-02-13T09:00:50Z</dcterms:created>
  <dcterms:modified xsi:type="dcterms:W3CDTF">2026-02-13T11:41:05Z</dcterms:modified>
</cp:coreProperties>
</file>