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675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7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85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387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36662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7488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0940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572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360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0406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84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BC979E-8852-401A-8707-DE503969AA25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CC025BE-7095-4B56-A498-996A7D17DA2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414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5EFE76-1AE8-3BD2-DCB1-1A854FD234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Εισαγωγή στη Σημασία της Σωστής Στάσης Σώματος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A00C4BB-26E8-14FD-04BF-CCBD576D77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1410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id="{F6F4BD13-F943-441B-9806-58644B5AB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45CF26-8531-4C77-B7E6-D1CC95A39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D61AF6E9-4B93-40B2-8B38-913458C94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DBCC7AC-BE29-352B-1E2C-FFC3C2F4C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003" y="954923"/>
            <a:ext cx="5875694" cy="46565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0000" spc="800"/>
              <a:t>Τι είναι Σωστή Στάση;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EC4146-C60F-AA0F-80D0-39C4F2E64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58" y="5611476"/>
            <a:ext cx="5877385" cy="8029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cap="all" spc="400">
                <a:solidFill>
                  <a:schemeClr val="bg2"/>
                </a:solidFill>
              </a:rPr>
              <a:t>Ευθυγράμμιση κεφαλιού, ώμων, πλάτης, και ποδιών.</a:t>
            </a:r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ABC09BDB-AC6B-4DE3-8EA9-4C713A504F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 flipH="1">
            <a:off x="6909478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7" name="Εικόνα 6" descr="Εικόνα που περιέχει ζωγραφιά, ρουχισμός, παιδική τέχνη, σκίτσο/σχέδιο&#10;&#10;Περιγραφή που δημιουργήθηκε αυτόματα">
            <a:extLst>
              <a:ext uri="{FF2B5EF4-FFF2-40B4-BE49-F238E27FC236}">
                <a16:creationId xmlns:a16="http://schemas.microsoft.com/office/drawing/2014/main" id="{7D57DA40-64C2-C4F0-06D2-7D710A2C1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223" y="-15739"/>
            <a:ext cx="4009773" cy="4009773"/>
          </a:xfrm>
          <a:prstGeom prst="rect">
            <a:avLst/>
          </a:prstGeom>
        </p:spPr>
      </p:pic>
      <p:pic>
        <p:nvPicPr>
          <p:cNvPr id="5" name="Εικόνα 4" descr="Εικόνα που περιέχει ζωγραφιά, παιδική τέχνη, κείμενο, Κινούμενα σχέδια&#10;&#10;Περιγραφή που δημιουργήθηκε αυτόματα">
            <a:extLst>
              <a:ext uri="{FF2B5EF4-FFF2-40B4-BE49-F238E27FC236}">
                <a16:creationId xmlns:a16="http://schemas.microsoft.com/office/drawing/2014/main" id="{63E836E8-DA61-71AC-E802-C785772BC4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224" y="3633548"/>
            <a:ext cx="4009772" cy="322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43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9F0B10-5683-7877-61CF-D3935AB6E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1640894"/>
          </a:xfrm>
        </p:spPr>
        <p:txBody>
          <a:bodyPr anchor="t">
            <a:normAutofit fontScale="90000"/>
          </a:bodyPr>
          <a:lstStyle/>
          <a:p>
            <a:r>
              <a:rPr lang="el-GR" sz="4000" dirty="0"/>
              <a:t>Γιατί είναι Σημαντική;</a:t>
            </a:r>
            <a:br>
              <a:rPr lang="el-GR" sz="4000" dirty="0"/>
            </a:br>
            <a:endParaRPr lang="el-GR" sz="4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50A225-0635-E3E3-A5A5-0E17018F7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2286001"/>
            <a:ext cx="3384330" cy="3940844"/>
          </a:xfrm>
        </p:spPr>
        <p:txBody>
          <a:bodyPr>
            <a:normAutofit/>
          </a:bodyPr>
          <a:lstStyle/>
          <a:p>
            <a:r>
              <a:rPr lang="el-GR" dirty="0"/>
              <a:t> Μείωση πόνων.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Βελτίωση αναπνοής.</a:t>
            </a:r>
          </a:p>
          <a:p>
            <a:endParaRPr lang="el-GR" dirty="0"/>
          </a:p>
        </p:txBody>
      </p:sp>
      <p:pic>
        <p:nvPicPr>
          <p:cNvPr id="5" name="Εικόνα 4" descr="Εικόνα που περιέχει κείμενο, αφίσα, Κινούμενα σχέδια, εικονογράφηση&#10;&#10;Περιγραφή που δημιουργήθηκε αυτόματα">
            <a:extLst>
              <a:ext uri="{FF2B5EF4-FFF2-40B4-BE49-F238E27FC236}">
                <a16:creationId xmlns:a16="http://schemas.microsoft.com/office/drawing/2014/main" id="{1BCDFF10-C07D-38D1-70AE-F1FD35532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181" y="645107"/>
            <a:ext cx="5594047" cy="55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20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Εικόνα που περιέχει ζωγραφιά, εικονογράφηση&#10;&#10;Περιγραφή που δημιουργήθηκε αυτόματα">
            <a:extLst>
              <a:ext uri="{FF2B5EF4-FFF2-40B4-BE49-F238E27FC236}">
                <a16:creationId xmlns:a16="http://schemas.microsoft.com/office/drawing/2014/main" id="{7A5F2467-5EA6-B9A4-6C4F-A6A9CA8A0A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5" r="15786"/>
          <a:stretch/>
        </p:blipFill>
        <p:spPr>
          <a:xfrm>
            <a:off x="7338646" y="10"/>
            <a:ext cx="4853354" cy="6857990"/>
          </a:xfrm>
          <a:prstGeom prst="rect">
            <a:avLst/>
          </a:prstGeom>
        </p:spPr>
      </p:pic>
      <p:sp>
        <p:nvSpPr>
          <p:cNvPr id="10" name="Freeform 10">
            <a:extLst>
              <a:ext uri="{FF2B5EF4-FFF2-40B4-BE49-F238E27FC236}">
                <a16:creationId xmlns:a16="http://schemas.microsoft.com/office/drawing/2014/main" id="{5D0CF218-804B-46B7-8D12-741D899E5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1E11458-C06E-B4D2-5AB4-E580E860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pPr algn="ctr"/>
            <a:r>
              <a:rPr lang="el-GR" b="1" dirty="0" err="1">
                <a:latin typeface="Arial" panose="020B0604020202020204" pitchFamily="34" charset="0"/>
                <a:cs typeface="Arial" panose="020B0604020202020204" pitchFamily="34" charset="0"/>
              </a:rPr>
              <a:t>ΠρακτικΗ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 err="1">
                <a:latin typeface="Arial" panose="020B0604020202020204" pitchFamily="34" charset="0"/>
                <a:cs typeface="Arial" panose="020B0604020202020204" pitchFamily="34" charset="0"/>
              </a:rPr>
              <a:t>Ασκηση</a:t>
            </a:r>
            <a:endParaRPr lang="el-G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FCA438-C13E-4ED2-A4C4-BC1C38A056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7ADB46-3186-85E0-6C49-9E91E610D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Σταθείτε στον τοίχο για να ελέγξετε την ευθυγράμμιση.</a:t>
            </a:r>
          </a:p>
        </p:txBody>
      </p:sp>
    </p:spTree>
    <p:extLst>
      <p:ext uri="{BB962C8B-B14F-4D97-AF65-F5344CB8AC3E}">
        <p14:creationId xmlns:p14="http://schemas.microsoft.com/office/powerpoint/2010/main" val="85374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EABB59A-3F8A-EEF6-F1C0-FA393941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l-GR" sz="4400" b="1" dirty="0" err="1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ΣυμΠΕρασμα</a:t>
            </a:r>
            <a:r>
              <a:rPr lang="el-GR" sz="4400" b="1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l-GR" sz="4400" dirty="0">
                <a:solidFill>
                  <a:srgbClr val="2A1A00"/>
                </a:solidFill>
              </a:rPr>
            </a:br>
            <a:br>
              <a:rPr lang="el-GR" sz="4400" dirty="0">
                <a:solidFill>
                  <a:srgbClr val="2A1A00"/>
                </a:solidFill>
              </a:rPr>
            </a:br>
            <a:r>
              <a:rPr lang="el-GR" sz="4400" cap="none" dirty="0">
                <a:solidFill>
                  <a:srgbClr val="2A1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σωστή στάση σώματος είναι το κλειδί για την υγεία μας!</a:t>
            </a:r>
            <a:br>
              <a:rPr lang="el-GR" sz="4400" dirty="0">
                <a:solidFill>
                  <a:srgbClr val="2A1A00"/>
                </a:solidFill>
              </a:rPr>
            </a:br>
            <a:endParaRPr lang="el-GR" sz="4400" dirty="0">
              <a:solidFill>
                <a:srgbClr val="2A1A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9F93E5-06E0-B9C3-5557-E08D11B13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endParaRPr lang="el-GR" dirty="0"/>
          </a:p>
        </p:txBody>
      </p:sp>
      <p:pic>
        <p:nvPicPr>
          <p:cNvPr id="5" name="Εικόνα 4" descr="Εικόνα που περιέχει κείμενο, ρουχισμός, ανθρώπινο πρόσωπο, άνδρας&#10;&#10;Περιγραφή που δημιουργήθηκε αυτόματα">
            <a:extLst>
              <a:ext uri="{FF2B5EF4-FFF2-40B4-BE49-F238E27FC236}">
                <a16:creationId xmlns:a16="http://schemas.microsoft.com/office/drawing/2014/main" id="{AB1335A9-4C0E-EB3E-D318-9FCFCDC5A3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124" y="-17245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51354"/>
      </p:ext>
    </p:extLst>
  </p:cSld>
  <p:clrMapOvr>
    <a:masterClrMapping/>
  </p:clrMapOvr>
</p:sld>
</file>

<file path=ppt/theme/theme1.xml><?xml version="1.0" encoding="utf-8"?>
<a:theme xmlns:a="http://schemas.openxmlformats.org/drawingml/2006/main" name="Κάρτα">
  <a:themeElements>
    <a:clrScheme name="Κάρτα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Κάρτα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άρτα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TM10001106[[fn=Κάρτα]]</Template>
  <TotalTime>18</TotalTime>
  <Words>62</Words>
  <Application>Microsoft Office PowerPoint</Application>
  <PresentationFormat>Ευρεία οθόνη</PresentationFormat>
  <Paragraphs>9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Corbel</vt:lpstr>
      <vt:lpstr>Gill Sans MT</vt:lpstr>
      <vt:lpstr>Impact</vt:lpstr>
      <vt:lpstr>Κάρτα</vt:lpstr>
      <vt:lpstr>Εισαγωγή στη Σημασία της Σωστής Στάσης Σώματος</vt:lpstr>
      <vt:lpstr>Τι είναι Σωστή Στάση;</vt:lpstr>
      <vt:lpstr>Γιατί είναι Σημαντική; </vt:lpstr>
      <vt:lpstr>ΠρακτικΗ Ασκηση</vt:lpstr>
      <vt:lpstr>ΣυμΠΕρασμα!  Η σωστή στάση σώματος είναι το κλειδί για την υγεία μας!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papa</dc:creator>
  <cp:lastModifiedBy>maria papa</cp:lastModifiedBy>
  <cp:revision>1</cp:revision>
  <dcterms:created xsi:type="dcterms:W3CDTF">2024-12-25T23:33:03Z</dcterms:created>
  <dcterms:modified xsi:type="dcterms:W3CDTF">2024-12-25T23:51:33Z</dcterms:modified>
</cp:coreProperties>
</file>