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9BC979E-8852-401A-8707-DE503969AA25}" type="datetimeFigureOut">
              <a:rPr lang="el-GR" smtClean="0"/>
              <a:t>26/12/2024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CC025BE-7095-4B56-A498-996A7D17DA22}" type="slidenum">
              <a:rPr lang="el-GR" smtClean="0"/>
              <a:t>‹#›</a:t>
            </a:fld>
            <a:endParaRPr lang="el-G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86753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979E-8852-401A-8707-DE503969AA25}" type="datetimeFigureOut">
              <a:rPr lang="el-GR" smtClean="0"/>
              <a:t>26/12/2024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25BE-7095-4B56-A498-996A7D17DA2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7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979E-8852-401A-8707-DE503969AA25}" type="datetimeFigureOut">
              <a:rPr lang="el-GR" smtClean="0"/>
              <a:t>26/12/2024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25BE-7095-4B56-A498-996A7D17DA2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85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979E-8852-401A-8707-DE503969AA25}" type="datetimeFigureOut">
              <a:rPr lang="el-GR" smtClean="0"/>
              <a:t>26/12/2024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25BE-7095-4B56-A498-996A7D17DA2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387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9BC979E-8852-401A-8707-DE503969AA25}" type="datetimeFigureOut">
              <a:rPr lang="el-GR" smtClean="0"/>
              <a:t>26/12/2024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CC025BE-7095-4B56-A498-996A7D17DA22}" type="slidenum">
              <a:rPr lang="el-GR" smtClean="0"/>
              <a:t>‹#›</a:t>
            </a:fld>
            <a:endParaRPr lang="el-G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366624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979E-8852-401A-8707-DE503969AA25}" type="datetimeFigureOut">
              <a:rPr lang="el-GR" smtClean="0"/>
              <a:t>26/12/2024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25BE-7095-4B56-A498-996A7D17DA2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7488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979E-8852-401A-8707-DE503969AA25}" type="datetimeFigureOut">
              <a:rPr lang="el-GR" smtClean="0"/>
              <a:t>26/12/2024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25BE-7095-4B56-A498-996A7D17DA2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09407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979E-8852-401A-8707-DE503969AA25}" type="datetimeFigureOut">
              <a:rPr lang="el-GR" smtClean="0"/>
              <a:t>26/12/2024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25BE-7095-4B56-A498-996A7D17DA2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5722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979E-8852-401A-8707-DE503969AA25}" type="datetimeFigureOut">
              <a:rPr lang="el-GR" smtClean="0"/>
              <a:t>26/12/2024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25BE-7095-4B56-A498-996A7D17DA2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360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29BC979E-8852-401A-8707-DE503969AA25}" type="datetimeFigureOut">
              <a:rPr lang="el-GR" smtClean="0"/>
              <a:t>26/12/2024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BCC025BE-7095-4B56-A498-996A7D17DA22}" type="slidenum">
              <a:rPr lang="el-GR" smtClean="0"/>
              <a:t>‹#›</a:t>
            </a:fld>
            <a:endParaRPr lang="el-G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04061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29BC979E-8852-401A-8707-DE503969AA25}" type="datetimeFigureOut">
              <a:rPr lang="el-GR" smtClean="0"/>
              <a:t>26/12/2024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BCC025BE-7095-4B56-A498-996A7D17DA2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4849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9BC979E-8852-401A-8707-DE503969AA25}" type="datetimeFigureOut">
              <a:rPr lang="el-GR" smtClean="0"/>
              <a:t>26/12/2024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CC025BE-7095-4B56-A498-996A7D17DA22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6414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95EFE76-1AE8-3BD2-DCB1-1A854FD234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Εισαγωγή στη Σημασία της Σωστής Στάσης Σώματος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A00C4BB-26E8-14FD-04BF-CCBD576D77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1410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>
            <a:extLst>
              <a:ext uri="{FF2B5EF4-FFF2-40B4-BE49-F238E27FC236}">
                <a16:creationId xmlns:a16="http://schemas.microsoft.com/office/drawing/2014/main" id="{F6F4BD13-F943-441B-9806-58644B5AB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A45CF26-8531-4C77-B7E6-D1CC95A396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D61AF6E9-4B93-40B2-8B38-913458C949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1219199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DBCC7AC-BE29-352B-1E2C-FFC3C2F4C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003" y="954923"/>
            <a:ext cx="5875694" cy="46565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10000" spc="800"/>
              <a:t>Τι είναι Σωστή Στάση;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3EC4146-C60F-AA0F-80D0-39C4F2E64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158" y="5611476"/>
            <a:ext cx="5877385" cy="80299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b="1" cap="all" spc="400">
                <a:solidFill>
                  <a:schemeClr val="bg2"/>
                </a:solidFill>
              </a:rPr>
              <a:t>Ευθυγράμμιση κεφαλιού, ώμων, πλάτης, και ποδιών.</a:t>
            </a:r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ABC09BDB-AC6B-4DE3-8EA9-4C713A504F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 flipH="1">
            <a:off x="6909478" y="0"/>
            <a:ext cx="5282519" cy="6858000"/>
          </a:xfrm>
          <a:custGeom>
            <a:avLst/>
            <a:gdLst>
              <a:gd name="connsiteX0" fmla="*/ 0 w 4992864"/>
              <a:gd name="connsiteY0" fmla="*/ 0 h 6858000"/>
              <a:gd name="connsiteX1" fmla="*/ 4813476 w 4992864"/>
              <a:gd name="connsiteY1" fmla="*/ 0 h 6858000"/>
              <a:gd name="connsiteX2" fmla="*/ 4818239 w 4992864"/>
              <a:gd name="connsiteY2" fmla="*/ 66675 h 6858000"/>
              <a:gd name="connsiteX3" fmla="*/ 4826176 w 4992864"/>
              <a:gd name="connsiteY3" fmla="*/ 122237 h 6858000"/>
              <a:gd name="connsiteX4" fmla="*/ 4835701 w 4992864"/>
              <a:gd name="connsiteY4" fmla="*/ 174625 h 6858000"/>
              <a:gd name="connsiteX5" fmla="*/ 4851576 w 4992864"/>
              <a:gd name="connsiteY5" fmla="*/ 217487 h 6858000"/>
              <a:gd name="connsiteX6" fmla="*/ 4867451 w 4992864"/>
              <a:gd name="connsiteY6" fmla="*/ 260350 h 6858000"/>
              <a:gd name="connsiteX7" fmla="*/ 4886501 w 4992864"/>
              <a:gd name="connsiteY7" fmla="*/ 296862 h 6858000"/>
              <a:gd name="connsiteX8" fmla="*/ 4905551 w 4992864"/>
              <a:gd name="connsiteY8" fmla="*/ 334962 h 6858000"/>
              <a:gd name="connsiteX9" fmla="*/ 4923014 w 4992864"/>
              <a:gd name="connsiteY9" fmla="*/ 369887 h 6858000"/>
              <a:gd name="connsiteX10" fmla="*/ 4940476 w 4992864"/>
              <a:gd name="connsiteY10" fmla="*/ 409575 h 6858000"/>
              <a:gd name="connsiteX11" fmla="*/ 4956351 w 4992864"/>
              <a:gd name="connsiteY11" fmla="*/ 450850 h 6858000"/>
              <a:gd name="connsiteX12" fmla="*/ 4970639 w 4992864"/>
              <a:gd name="connsiteY12" fmla="*/ 496887 h 6858000"/>
              <a:gd name="connsiteX13" fmla="*/ 4981751 w 4992864"/>
              <a:gd name="connsiteY13" fmla="*/ 546100 h 6858000"/>
              <a:gd name="connsiteX14" fmla="*/ 4989689 w 4992864"/>
              <a:gd name="connsiteY14" fmla="*/ 606425 h 6858000"/>
              <a:gd name="connsiteX15" fmla="*/ 4992864 w 4992864"/>
              <a:gd name="connsiteY15" fmla="*/ 673100 h 6858000"/>
              <a:gd name="connsiteX16" fmla="*/ 4989689 w 4992864"/>
              <a:gd name="connsiteY16" fmla="*/ 744537 h 6858000"/>
              <a:gd name="connsiteX17" fmla="*/ 4981751 w 4992864"/>
              <a:gd name="connsiteY17" fmla="*/ 801687 h 6858000"/>
              <a:gd name="connsiteX18" fmla="*/ 4970639 w 4992864"/>
              <a:gd name="connsiteY18" fmla="*/ 854075 h 6858000"/>
              <a:gd name="connsiteX19" fmla="*/ 4956351 w 4992864"/>
              <a:gd name="connsiteY19" fmla="*/ 901700 h 6858000"/>
              <a:gd name="connsiteX20" fmla="*/ 4940476 w 4992864"/>
              <a:gd name="connsiteY20" fmla="*/ 942975 h 6858000"/>
              <a:gd name="connsiteX21" fmla="*/ 4921426 w 4992864"/>
              <a:gd name="connsiteY21" fmla="*/ 981075 h 6858000"/>
              <a:gd name="connsiteX22" fmla="*/ 4902376 w 4992864"/>
              <a:gd name="connsiteY22" fmla="*/ 1017587 h 6858000"/>
              <a:gd name="connsiteX23" fmla="*/ 4883326 w 4992864"/>
              <a:gd name="connsiteY23" fmla="*/ 1055687 h 6858000"/>
              <a:gd name="connsiteX24" fmla="*/ 4865864 w 4992864"/>
              <a:gd name="connsiteY24" fmla="*/ 1095375 h 6858000"/>
              <a:gd name="connsiteX25" fmla="*/ 4848401 w 4992864"/>
              <a:gd name="connsiteY25" fmla="*/ 1136650 h 6858000"/>
              <a:gd name="connsiteX26" fmla="*/ 4834114 w 4992864"/>
              <a:gd name="connsiteY26" fmla="*/ 1182687 h 6858000"/>
              <a:gd name="connsiteX27" fmla="*/ 4824589 w 4992864"/>
              <a:gd name="connsiteY27" fmla="*/ 1235075 h 6858000"/>
              <a:gd name="connsiteX28" fmla="*/ 4815064 w 4992864"/>
              <a:gd name="connsiteY28" fmla="*/ 1295400 h 6858000"/>
              <a:gd name="connsiteX29" fmla="*/ 4813476 w 4992864"/>
              <a:gd name="connsiteY29" fmla="*/ 1363662 h 6858000"/>
              <a:gd name="connsiteX30" fmla="*/ 4815064 w 4992864"/>
              <a:gd name="connsiteY30" fmla="*/ 1431925 h 6858000"/>
              <a:gd name="connsiteX31" fmla="*/ 4824589 w 4992864"/>
              <a:gd name="connsiteY31" fmla="*/ 1492250 h 6858000"/>
              <a:gd name="connsiteX32" fmla="*/ 4834114 w 4992864"/>
              <a:gd name="connsiteY32" fmla="*/ 1544637 h 6858000"/>
              <a:gd name="connsiteX33" fmla="*/ 4848401 w 4992864"/>
              <a:gd name="connsiteY33" fmla="*/ 1589087 h 6858000"/>
              <a:gd name="connsiteX34" fmla="*/ 4865864 w 4992864"/>
              <a:gd name="connsiteY34" fmla="*/ 1631950 h 6858000"/>
              <a:gd name="connsiteX35" fmla="*/ 4883326 w 4992864"/>
              <a:gd name="connsiteY35" fmla="*/ 1671637 h 6858000"/>
              <a:gd name="connsiteX36" fmla="*/ 4902376 w 4992864"/>
              <a:gd name="connsiteY36" fmla="*/ 1708150 h 6858000"/>
              <a:gd name="connsiteX37" fmla="*/ 4921426 w 4992864"/>
              <a:gd name="connsiteY37" fmla="*/ 1743075 h 6858000"/>
              <a:gd name="connsiteX38" fmla="*/ 4940476 w 4992864"/>
              <a:gd name="connsiteY38" fmla="*/ 1782762 h 6858000"/>
              <a:gd name="connsiteX39" fmla="*/ 4956351 w 4992864"/>
              <a:gd name="connsiteY39" fmla="*/ 1824037 h 6858000"/>
              <a:gd name="connsiteX40" fmla="*/ 4970639 w 4992864"/>
              <a:gd name="connsiteY40" fmla="*/ 1870075 h 6858000"/>
              <a:gd name="connsiteX41" fmla="*/ 4981751 w 4992864"/>
              <a:gd name="connsiteY41" fmla="*/ 1922462 h 6858000"/>
              <a:gd name="connsiteX42" fmla="*/ 4989689 w 4992864"/>
              <a:gd name="connsiteY42" fmla="*/ 1982787 h 6858000"/>
              <a:gd name="connsiteX43" fmla="*/ 4992864 w 4992864"/>
              <a:gd name="connsiteY43" fmla="*/ 2051050 h 6858000"/>
              <a:gd name="connsiteX44" fmla="*/ 4989689 w 4992864"/>
              <a:gd name="connsiteY44" fmla="*/ 2119312 h 6858000"/>
              <a:gd name="connsiteX45" fmla="*/ 4981751 w 4992864"/>
              <a:gd name="connsiteY45" fmla="*/ 2179637 h 6858000"/>
              <a:gd name="connsiteX46" fmla="*/ 4970639 w 4992864"/>
              <a:gd name="connsiteY46" fmla="*/ 2232025 h 6858000"/>
              <a:gd name="connsiteX47" fmla="*/ 4956351 w 4992864"/>
              <a:gd name="connsiteY47" fmla="*/ 2278062 h 6858000"/>
              <a:gd name="connsiteX48" fmla="*/ 4940476 w 4992864"/>
              <a:gd name="connsiteY48" fmla="*/ 2319337 h 6858000"/>
              <a:gd name="connsiteX49" fmla="*/ 4921426 w 4992864"/>
              <a:gd name="connsiteY49" fmla="*/ 2359025 h 6858000"/>
              <a:gd name="connsiteX50" fmla="*/ 4902376 w 4992864"/>
              <a:gd name="connsiteY50" fmla="*/ 2395537 h 6858000"/>
              <a:gd name="connsiteX51" fmla="*/ 4883326 w 4992864"/>
              <a:gd name="connsiteY51" fmla="*/ 2433637 h 6858000"/>
              <a:gd name="connsiteX52" fmla="*/ 4865864 w 4992864"/>
              <a:gd name="connsiteY52" fmla="*/ 2471737 h 6858000"/>
              <a:gd name="connsiteX53" fmla="*/ 4848401 w 4992864"/>
              <a:gd name="connsiteY53" fmla="*/ 2513012 h 6858000"/>
              <a:gd name="connsiteX54" fmla="*/ 4834114 w 4992864"/>
              <a:gd name="connsiteY54" fmla="*/ 2560637 h 6858000"/>
              <a:gd name="connsiteX55" fmla="*/ 4824589 w 4992864"/>
              <a:gd name="connsiteY55" fmla="*/ 2613025 h 6858000"/>
              <a:gd name="connsiteX56" fmla="*/ 4815064 w 4992864"/>
              <a:gd name="connsiteY56" fmla="*/ 2671762 h 6858000"/>
              <a:gd name="connsiteX57" fmla="*/ 4813476 w 4992864"/>
              <a:gd name="connsiteY57" fmla="*/ 2741612 h 6858000"/>
              <a:gd name="connsiteX58" fmla="*/ 4815064 w 4992864"/>
              <a:gd name="connsiteY58" fmla="*/ 2809875 h 6858000"/>
              <a:gd name="connsiteX59" fmla="*/ 4824589 w 4992864"/>
              <a:gd name="connsiteY59" fmla="*/ 2868612 h 6858000"/>
              <a:gd name="connsiteX60" fmla="*/ 4834114 w 4992864"/>
              <a:gd name="connsiteY60" fmla="*/ 2922587 h 6858000"/>
              <a:gd name="connsiteX61" fmla="*/ 4848401 w 4992864"/>
              <a:gd name="connsiteY61" fmla="*/ 2967037 h 6858000"/>
              <a:gd name="connsiteX62" fmla="*/ 4865864 w 4992864"/>
              <a:gd name="connsiteY62" fmla="*/ 3009900 h 6858000"/>
              <a:gd name="connsiteX63" fmla="*/ 4883326 w 4992864"/>
              <a:gd name="connsiteY63" fmla="*/ 3046412 h 6858000"/>
              <a:gd name="connsiteX64" fmla="*/ 4902376 w 4992864"/>
              <a:gd name="connsiteY64" fmla="*/ 3084512 h 6858000"/>
              <a:gd name="connsiteX65" fmla="*/ 4921426 w 4992864"/>
              <a:gd name="connsiteY65" fmla="*/ 3121025 h 6858000"/>
              <a:gd name="connsiteX66" fmla="*/ 4940476 w 4992864"/>
              <a:gd name="connsiteY66" fmla="*/ 3160712 h 6858000"/>
              <a:gd name="connsiteX67" fmla="*/ 4956351 w 4992864"/>
              <a:gd name="connsiteY67" fmla="*/ 3201987 h 6858000"/>
              <a:gd name="connsiteX68" fmla="*/ 4970639 w 4992864"/>
              <a:gd name="connsiteY68" fmla="*/ 3248025 h 6858000"/>
              <a:gd name="connsiteX69" fmla="*/ 4981751 w 4992864"/>
              <a:gd name="connsiteY69" fmla="*/ 3300412 h 6858000"/>
              <a:gd name="connsiteX70" fmla="*/ 4989689 w 4992864"/>
              <a:gd name="connsiteY70" fmla="*/ 3360737 h 6858000"/>
              <a:gd name="connsiteX71" fmla="*/ 4992864 w 4992864"/>
              <a:gd name="connsiteY71" fmla="*/ 3427412 h 6858000"/>
              <a:gd name="connsiteX72" fmla="*/ 4989689 w 4992864"/>
              <a:gd name="connsiteY72" fmla="*/ 3497262 h 6858000"/>
              <a:gd name="connsiteX73" fmla="*/ 4981751 w 4992864"/>
              <a:gd name="connsiteY73" fmla="*/ 3557587 h 6858000"/>
              <a:gd name="connsiteX74" fmla="*/ 4970639 w 4992864"/>
              <a:gd name="connsiteY74" fmla="*/ 3609975 h 6858000"/>
              <a:gd name="connsiteX75" fmla="*/ 4956351 w 4992864"/>
              <a:gd name="connsiteY75" fmla="*/ 3656012 h 6858000"/>
              <a:gd name="connsiteX76" fmla="*/ 4940476 w 4992864"/>
              <a:gd name="connsiteY76" fmla="*/ 3697287 h 6858000"/>
              <a:gd name="connsiteX77" fmla="*/ 4921426 w 4992864"/>
              <a:gd name="connsiteY77" fmla="*/ 3736975 h 6858000"/>
              <a:gd name="connsiteX78" fmla="*/ 4883326 w 4992864"/>
              <a:gd name="connsiteY78" fmla="*/ 3811587 h 6858000"/>
              <a:gd name="connsiteX79" fmla="*/ 4865864 w 4992864"/>
              <a:gd name="connsiteY79" fmla="*/ 3848100 h 6858000"/>
              <a:gd name="connsiteX80" fmla="*/ 4848401 w 4992864"/>
              <a:gd name="connsiteY80" fmla="*/ 3890962 h 6858000"/>
              <a:gd name="connsiteX81" fmla="*/ 4834114 w 4992864"/>
              <a:gd name="connsiteY81" fmla="*/ 3935412 h 6858000"/>
              <a:gd name="connsiteX82" fmla="*/ 4824589 w 4992864"/>
              <a:gd name="connsiteY82" fmla="*/ 3987800 h 6858000"/>
              <a:gd name="connsiteX83" fmla="*/ 4815064 w 4992864"/>
              <a:gd name="connsiteY83" fmla="*/ 4048125 h 6858000"/>
              <a:gd name="connsiteX84" fmla="*/ 4813476 w 4992864"/>
              <a:gd name="connsiteY84" fmla="*/ 4116387 h 6858000"/>
              <a:gd name="connsiteX85" fmla="*/ 4815064 w 4992864"/>
              <a:gd name="connsiteY85" fmla="*/ 4186237 h 6858000"/>
              <a:gd name="connsiteX86" fmla="*/ 4824589 w 4992864"/>
              <a:gd name="connsiteY86" fmla="*/ 4244975 h 6858000"/>
              <a:gd name="connsiteX87" fmla="*/ 4834114 w 4992864"/>
              <a:gd name="connsiteY87" fmla="*/ 4297362 h 6858000"/>
              <a:gd name="connsiteX88" fmla="*/ 4848401 w 4992864"/>
              <a:gd name="connsiteY88" fmla="*/ 4343400 h 6858000"/>
              <a:gd name="connsiteX89" fmla="*/ 4865864 w 4992864"/>
              <a:gd name="connsiteY89" fmla="*/ 4386262 h 6858000"/>
              <a:gd name="connsiteX90" fmla="*/ 4883326 w 4992864"/>
              <a:gd name="connsiteY90" fmla="*/ 4424362 h 6858000"/>
              <a:gd name="connsiteX91" fmla="*/ 4921426 w 4992864"/>
              <a:gd name="connsiteY91" fmla="*/ 4498975 h 6858000"/>
              <a:gd name="connsiteX92" fmla="*/ 4940476 w 4992864"/>
              <a:gd name="connsiteY92" fmla="*/ 4537075 h 6858000"/>
              <a:gd name="connsiteX93" fmla="*/ 4956351 w 4992864"/>
              <a:gd name="connsiteY93" fmla="*/ 4579937 h 6858000"/>
              <a:gd name="connsiteX94" fmla="*/ 4970639 w 4992864"/>
              <a:gd name="connsiteY94" fmla="*/ 4625975 h 6858000"/>
              <a:gd name="connsiteX95" fmla="*/ 4981751 w 4992864"/>
              <a:gd name="connsiteY95" fmla="*/ 4678362 h 6858000"/>
              <a:gd name="connsiteX96" fmla="*/ 4989689 w 4992864"/>
              <a:gd name="connsiteY96" fmla="*/ 4738687 h 6858000"/>
              <a:gd name="connsiteX97" fmla="*/ 4992864 w 4992864"/>
              <a:gd name="connsiteY97" fmla="*/ 4806950 h 6858000"/>
              <a:gd name="connsiteX98" fmla="*/ 4989689 w 4992864"/>
              <a:gd name="connsiteY98" fmla="*/ 4875212 h 6858000"/>
              <a:gd name="connsiteX99" fmla="*/ 4981751 w 4992864"/>
              <a:gd name="connsiteY99" fmla="*/ 4935537 h 6858000"/>
              <a:gd name="connsiteX100" fmla="*/ 4970639 w 4992864"/>
              <a:gd name="connsiteY100" fmla="*/ 4987925 h 6858000"/>
              <a:gd name="connsiteX101" fmla="*/ 4956351 w 4992864"/>
              <a:gd name="connsiteY101" fmla="*/ 5033962 h 6858000"/>
              <a:gd name="connsiteX102" fmla="*/ 4940476 w 4992864"/>
              <a:gd name="connsiteY102" fmla="*/ 5075237 h 6858000"/>
              <a:gd name="connsiteX103" fmla="*/ 4921426 w 4992864"/>
              <a:gd name="connsiteY103" fmla="*/ 5114925 h 6858000"/>
              <a:gd name="connsiteX104" fmla="*/ 4902376 w 4992864"/>
              <a:gd name="connsiteY104" fmla="*/ 5149850 h 6858000"/>
              <a:gd name="connsiteX105" fmla="*/ 4883326 w 4992864"/>
              <a:gd name="connsiteY105" fmla="*/ 5186362 h 6858000"/>
              <a:gd name="connsiteX106" fmla="*/ 4865864 w 4992864"/>
              <a:gd name="connsiteY106" fmla="*/ 5226050 h 6858000"/>
              <a:gd name="connsiteX107" fmla="*/ 4848401 w 4992864"/>
              <a:gd name="connsiteY107" fmla="*/ 5268912 h 6858000"/>
              <a:gd name="connsiteX108" fmla="*/ 4834114 w 4992864"/>
              <a:gd name="connsiteY108" fmla="*/ 5313362 h 6858000"/>
              <a:gd name="connsiteX109" fmla="*/ 4824589 w 4992864"/>
              <a:gd name="connsiteY109" fmla="*/ 5365750 h 6858000"/>
              <a:gd name="connsiteX110" fmla="*/ 4815064 w 4992864"/>
              <a:gd name="connsiteY110" fmla="*/ 5426075 h 6858000"/>
              <a:gd name="connsiteX111" fmla="*/ 4813476 w 4992864"/>
              <a:gd name="connsiteY111" fmla="*/ 5494337 h 6858000"/>
              <a:gd name="connsiteX112" fmla="*/ 4815064 w 4992864"/>
              <a:gd name="connsiteY112" fmla="*/ 5562600 h 6858000"/>
              <a:gd name="connsiteX113" fmla="*/ 4824589 w 4992864"/>
              <a:gd name="connsiteY113" fmla="*/ 5622925 h 6858000"/>
              <a:gd name="connsiteX114" fmla="*/ 4834114 w 4992864"/>
              <a:gd name="connsiteY114" fmla="*/ 5675312 h 6858000"/>
              <a:gd name="connsiteX115" fmla="*/ 4848401 w 4992864"/>
              <a:gd name="connsiteY115" fmla="*/ 5721350 h 6858000"/>
              <a:gd name="connsiteX116" fmla="*/ 4865864 w 4992864"/>
              <a:gd name="connsiteY116" fmla="*/ 5762625 h 6858000"/>
              <a:gd name="connsiteX117" fmla="*/ 4883326 w 4992864"/>
              <a:gd name="connsiteY117" fmla="*/ 5802312 h 6858000"/>
              <a:gd name="connsiteX118" fmla="*/ 4902376 w 4992864"/>
              <a:gd name="connsiteY118" fmla="*/ 5840412 h 6858000"/>
              <a:gd name="connsiteX119" fmla="*/ 4921426 w 4992864"/>
              <a:gd name="connsiteY119" fmla="*/ 5876925 h 6858000"/>
              <a:gd name="connsiteX120" fmla="*/ 4940476 w 4992864"/>
              <a:gd name="connsiteY120" fmla="*/ 5915025 h 6858000"/>
              <a:gd name="connsiteX121" fmla="*/ 4956351 w 4992864"/>
              <a:gd name="connsiteY121" fmla="*/ 5956300 h 6858000"/>
              <a:gd name="connsiteX122" fmla="*/ 4970639 w 4992864"/>
              <a:gd name="connsiteY122" fmla="*/ 6003925 h 6858000"/>
              <a:gd name="connsiteX123" fmla="*/ 4981751 w 4992864"/>
              <a:gd name="connsiteY123" fmla="*/ 6056312 h 6858000"/>
              <a:gd name="connsiteX124" fmla="*/ 4989689 w 4992864"/>
              <a:gd name="connsiteY124" fmla="*/ 6113462 h 6858000"/>
              <a:gd name="connsiteX125" fmla="*/ 4992864 w 4992864"/>
              <a:gd name="connsiteY125" fmla="*/ 6183312 h 6858000"/>
              <a:gd name="connsiteX126" fmla="*/ 4989689 w 4992864"/>
              <a:gd name="connsiteY126" fmla="*/ 6251575 h 6858000"/>
              <a:gd name="connsiteX127" fmla="*/ 4981751 w 4992864"/>
              <a:gd name="connsiteY127" fmla="*/ 6311900 h 6858000"/>
              <a:gd name="connsiteX128" fmla="*/ 4970639 w 4992864"/>
              <a:gd name="connsiteY128" fmla="*/ 6361112 h 6858000"/>
              <a:gd name="connsiteX129" fmla="*/ 4956351 w 4992864"/>
              <a:gd name="connsiteY129" fmla="*/ 6407150 h 6858000"/>
              <a:gd name="connsiteX130" fmla="*/ 4940476 w 4992864"/>
              <a:gd name="connsiteY130" fmla="*/ 6448425 h 6858000"/>
              <a:gd name="connsiteX131" fmla="*/ 4923014 w 4992864"/>
              <a:gd name="connsiteY131" fmla="*/ 6488112 h 6858000"/>
              <a:gd name="connsiteX132" fmla="*/ 4905551 w 4992864"/>
              <a:gd name="connsiteY132" fmla="*/ 6523037 h 6858000"/>
              <a:gd name="connsiteX133" fmla="*/ 4886501 w 4992864"/>
              <a:gd name="connsiteY133" fmla="*/ 6561137 h 6858000"/>
              <a:gd name="connsiteX134" fmla="*/ 4867451 w 4992864"/>
              <a:gd name="connsiteY134" fmla="*/ 6597650 h 6858000"/>
              <a:gd name="connsiteX135" fmla="*/ 4851576 w 4992864"/>
              <a:gd name="connsiteY135" fmla="*/ 6640512 h 6858000"/>
              <a:gd name="connsiteX136" fmla="*/ 4835701 w 4992864"/>
              <a:gd name="connsiteY136" fmla="*/ 6683375 h 6858000"/>
              <a:gd name="connsiteX137" fmla="*/ 4826176 w 4992864"/>
              <a:gd name="connsiteY137" fmla="*/ 6735762 h 6858000"/>
              <a:gd name="connsiteX138" fmla="*/ 4818239 w 4992864"/>
              <a:gd name="connsiteY138" fmla="*/ 6791325 h 6858000"/>
              <a:gd name="connsiteX139" fmla="*/ 4813476 w 4992864"/>
              <a:gd name="connsiteY139" fmla="*/ 6858000 h 6858000"/>
              <a:gd name="connsiteX140" fmla="*/ 0 w 499286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992864" h="6858000">
                <a:moveTo>
                  <a:pt x="0" y="0"/>
                </a:moveTo>
                <a:lnTo>
                  <a:pt x="4813476" y="0"/>
                </a:lnTo>
                <a:lnTo>
                  <a:pt x="4818239" y="66675"/>
                </a:lnTo>
                <a:lnTo>
                  <a:pt x="4826176" y="122237"/>
                </a:lnTo>
                <a:lnTo>
                  <a:pt x="4835701" y="174625"/>
                </a:lnTo>
                <a:lnTo>
                  <a:pt x="4851576" y="217487"/>
                </a:lnTo>
                <a:lnTo>
                  <a:pt x="4867451" y="260350"/>
                </a:lnTo>
                <a:lnTo>
                  <a:pt x="4886501" y="296862"/>
                </a:lnTo>
                <a:lnTo>
                  <a:pt x="4905551" y="334962"/>
                </a:lnTo>
                <a:lnTo>
                  <a:pt x="4923014" y="369887"/>
                </a:lnTo>
                <a:lnTo>
                  <a:pt x="4940476" y="409575"/>
                </a:lnTo>
                <a:lnTo>
                  <a:pt x="4956351" y="450850"/>
                </a:lnTo>
                <a:lnTo>
                  <a:pt x="4970639" y="496887"/>
                </a:lnTo>
                <a:lnTo>
                  <a:pt x="4981751" y="546100"/>
                </a:lnTo>
                <a:lnTo>
                  <a:pt x="4989689" y="606425"/>
                </a:lnTo>
                <a:lnTo>
                  <a:pt x="4992864" y="673100"/>
                </a:lnTo>
                <a:lnTo>
                  <a:pt x="4989689" y="744537"/>
                </a:lnTo>
                <a:lnTo>
                  <a:pt x="4981751" y="801687"/>
                </a:lnTo>
                <a:lnTo>
                  <a:pt x="4970639" y="854075"/>
                </a:lnTo>
                <a:lnTo>
                  <a:pt x="4956351" y="901700"/>
                </a:lnTo>
                <a:lnTo>
                  <a:pt x="4940476" y="942975"/>
                </a:lnTo>
                <a:lnTo>
                  <a:pt x="4921426" y="981075"/>
                </a:lnTo>
                <a:lnTo>
                  <a:pt x="4902376" y="1017587"/>
                </a:lnTo>
                <a:lnTo>
                  <a:pt x="4883326" y="1055687"/>
                </a:lnTo>
                <a:lnTo>
                  <a:pt x="4865864" y="1095375"/>
                </a:lnTo>
                <a:lnTo>
                  <a:pt x="4848401" y="1136650"/>
                </a:lnTo>
                <a:lnTo>
                  <a:pt x="4834114" y="1182687"/>
                </a:lnTo>
                <a:lnTo>
                  <a:pt x="4824589" y="1235075"/>
                </a:lnTo>
                <a:lnTo>
                  <a:pt x="4815064" y="1295400"/>
                </a:lnTo>
                <a:lnTo>
                  <a:pt x="4813476" y="1363662"/>
                </a:lnTo>
                <a:lnTo>
                  <a:pt x="4815064" y="1431925"/>
                </a:lnTo>
                <a:lnTo>
                  <a:pt x="4824589" y="1492250"/>
                </a:lnTo>
                <a:lnTo>
                  <a:pt x="4834114" y="1544637"/>
                </a:lnTo>
                <a:lnTo>
                  <a:pt x="4848401" y="1589087"/>
                </a:lnTo>
                <a:lnTo>
                  <a:pt x="4865864" y="1631950"/>
                </a:lnTo>
                <a:lnTo>
                  <a:pt x="4883326" y="1671637"/>
                </a:lnTo>
                <a:lnTo>
                  <a:pt x="4902376" y="1708150"/>
                </a:lnTo>
                <a:lnTo>
                  <a:pt x="4921426" y="1743075"/>
                </a:lnTo>
                <a:lnTo>
                  <a:pt x="4940476" y="1782762"/>
                </a:lnTo>
                <a:lnTo>
                  <a:pt x="4956351" y="1824037"/>
                </a:lnTo>
                <a:lnTo>
                  <a:pt x="4970639" y="1870075"/>
                </a:lnTo>
                <a:lnTo>
                  <a:pt x="4981751" y="1922462"/>
                </a:lnTo>
                <a:lnTo>
                  <a:pt x="4989689" y="1982787"/>
                </a:lnTo>
                <a:lnTo>
                  <a:pt x="4992864" y="2051050"/>
                </a:lnTo>
                <a:lnTo>
                  <a:pt x="4989689" y="2119312"/>
                </a:lnTo>
                <a:lnTo>
                  <a:pt x="4981751" y="2179637"/>
                </a:lnTo>
                <a:lnTo>
                  <a:pt x="4970639" y="2232025"/>
                </a:lnTo>
                <a:lnTo>
                  <a:pt x="4956351" y="2278062"/>
                </a:lnTo>
                <a:lnTo>
                  <a:pt x="4940476" y="2319337"/>
                </a:lnTo>
                <a:lnTo>
                  <a:pt x="4921426" y="2359025"/>
                </a:lnTo>
                <a:lnTo>
                  <a:pt x="4902376" y="2395537"/>
                </a:lnTo>
                <a:lnTo>
                  <a:pt x="4883326" y="2433637"/>
                </a:lnTo>
                <a:lnTo>
                  <a:pt x="4865864" y="2471737"/>
                </a:lnTo>
                <a:lnTo>
                  <a:pt x="4848401" y="2513012"/>
                </a:lnTo>
                <a:lnTo>
                  <a:pt x="4834114" y="2560637"/>
                </a:lnTo>
                <a:lnTo>
                  <a:pt x="4824589" y="2613025"/>
                </a:lnTo>
                <a:lnTo>
                  <a:pt x="4815064" y="2671762"/>
                </a:lnTo>
                <a:lnTo>
                  <a:pt x="4813476" y="2741612"/>
                </a:lnTo>
                <a:lnTo>
                  <a:pt x="4815064" y="2809875"/>
                </a:lnTo>
                <a:lnTo>
                  <a:pt x="4824589" y="2868612"/>
                </a:lnTo>
                <a:lnTo>
                  <a:pt x="4834114" y="2922587"/>
                </a:lnTo>
                <a:lnTo>
                  <a:pt x="4848401" y="2967037"/>
                </a:lnTo>
                <a:lnTo>
                  <a:pt x="4865864" y="3009900"/>
                </a:lnTo>
                <a:lnTo>
                  <a:pt x="4883326" y="3046412"/>
                </a:lnTo>
                <a:lnTo>
                  <a:pt x="4902376" y="3084512"/>
                </a:lnTo>
                <a:lnTo>
                  <a:pt x="4921426" y="3121025"/>
                </a:lnTo>
                <a:lnTo>
                  <a:pt x="4940476" y="3160712"/>
                </a:lnTo>
                <a:lnTo>
                  <a:pt x="4956351" y="3201987"/>
                </a:lnTo>
                <a:lnTo>
                  <a:pt x="4970639" y="3248025"/>
                </a:lnTo>
                <a:lnTo>
                  <a:pt x="4981751" y="3300412"/>
                </a:lnTo>
                <a:lnTo>
                  <a:pt x="4989689" y="3360737"/>
                </a:lnTo>
                <a:lnTo>
                  <a:pt x="4992864" y="3427412"/>
                </a:lnTo>
                <a:lnTo>
                  <a:pt x="4989689" y="3497262"/>
                </a:lnTo>
                <a:lnTo>
                  <a:pt x="4981751" y="3557587"/>
                </a:lnTo>
                <a:lnTo>
                  <a:pt x="4970639" y="3609975"/>
                </a:lnTo>
                <a:lnTo>
                  <a:pt x="4956351" y="3656012"/>
                </a:lnTo>
                <a:lnTo>
                  <a:pt x="4940476" y="3697287"/>
                </a:lnTo>
                <a:lnTo>
                  <a:pt x="4921426" y="3736975"/>
                </a:lnTo>
                <a:lnTo>
                  <a:pt x="4883326" y="3811587"/>
                </a:lnTo>
                <a:lnTo>
                  <a:pt x="4865864" y="3848100"/>
                </a:lnTo>
                <a:lnTo>
                  <a:pt x="4848401" y="3890962"/>
                </a:lnTo>
                <a:lnTo>
                  <a:pt x="4834114" y="3935412"/>
                </a:lnTo>
                <a:lnTo>
                  <a:pt x="4824589" y="3987800"/>
                </a:lnTo>
                <a:lnTo>
                  <a:pt x="4815064" y="4048125"/>
                </a:lnTo>
                <a:lnTo>
                  <a:pt x="4813476" y="4116387"/>
                </a:lnTo>
                <a:lnTo>
                  <a:pt x="4815064" y="4186237"/>
                </a:lnTo>
                <a:lnTo>
                  <a:pt x="4824589" y="4244975"/>
                </a:lnTo>
                <a:lnTo>
                  <a:pt x="4834114" y="4297362"/>
                </a:lnTo>
                <a:lnTo>
                  <a:pt x="4848401" y="4343400"/>
                </a:lnTo>
                <a:lnTo>
                  <a:pt x="4865864" y="4386262"/>
                </a:lnTo>
                <a:lnTo>
                  <a:pt x="4883326" y="4424362"/>
                </a:lnTo>
                <a:lnTo>
                  <a:pt x="4921426" y="4498975"/>
                </a:lnTo>
                <a:lnTo>
                  <a:pt x="4940476" y="4537075"/>
                </a:lnTo>
                <a:lnTo>
                  <a:pt x="4956351" y="4579937"/>
                </a:lnTo>
                <a:lnTo>
                  <a:pt x="4970639" y="4625975"/>
                </a:lnTo>
                <a:lnTo>
                  <a:pt x="4981751" y="4678362"/>
                </a:lnTo>
                <a:lnTo>
                  <a:pt x="4989689" y="4738687"/>
                </a:lnTo>
                <a:lnTo>
                  <a:pt x="4992864" y="4806950"/>
                </a:lnTo>
                <a:lnTo>
                  <a:pt x="4989689" y="4875212"/>
                </a:lnTo>
                <a:lnTo>
                  <a:pt x="4981751" y="4935537"/>
                </a:lnTo>
                <a:lnTo>
                  <a:pt x="4970639" y="4987925"/>
                </a:lnTo>
                <a:lnTo>
                  <a:pt x="4956351" y="5033962"/>
                </a:lnTo>
                <a:lnTo>
                  <a:pt x="4940476" y="5075237"/>
                </a:lnTo>
                <a:lnTo>
                  <a:pt x="4921426" y="5114925"/>
                </a:lnTo>
                <a:lnTo>
                  <a:pt x="4902376" y="5149850"/>
                </a:lnTo>
                <a:lnTo>
                  <a:pt x="4883326" y="5186362"/>
                </a:lnTo>
                <a:lnTo>
                  <a:pt x="4865864" y="5226050"/>
                </a:lnTo>
                <a:lnTo>
                  <a:pt x="4848401" y="5268912"/>
                </a:lnTo>
                <a:lnTo>
                  <a:pt x="4834114" y="5313362"/>
                </a:lnTo>
                <a:lnTo>
                  <a:pt x="4824589" y="5365750"/>
                </a:lnTo>
                <a:lnTo>
                  <a:pt x="4815064" y="5426075"/>
                </a:lnTo>
                <a:lnTo>
                  <a:pt x="4813476" y="5494337"/>
                </a:lnTo>
                <a:lnTo>
                  <a:pt x="4815064" y="5562600"/>
                </a:lnTo>
                <a:lnTo>
                  <a:pt x="4824589" y="5622925"/>
                </a:lnTo>
                <a:lnTo>
                  <a:pt x="4834114" y="5675312"/>
                </a:lnTo>
                <a:lnTo>
                  <a:pt x="4848401" y="5721350"/>
                </a:lnTo>
                <a:lnTo>
                  <a:pt x="4865864" y="5762625"/>
                </a:lnTo>
                <a:lnTo>
                  <a:pt x="4883326" y="5802312"/>
                </a:lnTo>
                <a:lnTo>
                  <a:pt x="4902376" y="5840412"/>
                </a:lnTo>
                <a:lnTo>
                  <a:pt x="4921426" y="5876925"/>
                </a:lnTo>
                <a:lnTo>
                  <a:pt x="4940476" y="5915025"/>
                </a:lnTo>
                <a:lnTo>
                  <a:pt x="4956351" y="5956300"/>
                </a:lnTo>
                <a:lnTo>
                  <a:pt x="4970639" y="6003925"/>
                </a:lnTo>
                <a:lnTo>
                  <a:pt x="4981751" y="6056312"/>
                </a:lnTo>
                <a:lnTo>
                  <a:pt x="4989689" y="6113462"/>
                </a:lnTo>
                <a:lnTo>
                  <a:pt x="4992864" y="6183312"/>
                </a:lnTo>
                <a:lnTo>
                  <a:pt x="4989689" y="6251575"/>
                </a:lnTo>
                <a:lnTo>
                  <a:pt x="4981751" y="6311900"/>
                </a:lnTo>
                <a:lnTo>
                  <a:pt x="4970639" y="6361112"/>
                </a:lnTo>
                <a:lnTo>
                  <a:pt x="4956351" y="6407150"/>
                </a:lnTo>
                <a:lnTo>
                  <a:pt x="4940476" y="6448425"/>
                </a:lnTo>
                <a:lnTo>
                  <a:pt x="4923014" y="6488112"/>
                </a:lnTo>
                <a:lnTo>
                  <a:pt x="4905551" y="6523037"/>
                </a:lnTo>
                <a:lnTo>
                  <a:pt x="4886501" y="6561137"/>
                </a:lnTo>
                <a:lnTo>
                  <a:pt x="4867451" y="6597650"/>
                </a:lnTo>
                <a:lnTo>
                  <a:pt x="4851576" y="6640512"/>
                </a:lnTo>
                <a:lnTo>
                  <a:pt x="4835701" y="6683375"/>
                </a:lnTo>
                <a:lnTo>
                  <a:pt x="4826176" y="6735762"/>
                </a:lnTo>
                <a:lnTo>
                  <a:pt x="4818239" y="6791325"/>
                </a:lnTo>
                <a:lnTo>
                  <a:pt x="48134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pic>
        <p:nvPicPr>
          <p:cNvPr id="7" name="Εικόνα 6" descr="Εικόνα που περιέχει ζωγραφιά, ρουχισμός, παιδική τέχνη, σκίτσο/σχέδιο&#10;&#10;Περιγραφή που δημιουργήθηκε αυτόματα">
            <a:extLst>
              <a:ext uri="{FF2B5EF4-FFF2-40B4-BE49-F238E27FC236}">
                <a16:creationId xmlns:a16="http://schemas.microsoft.com/office/drawing/2014/main" id="{7D57DA40-64C2-C4F0-06D2-7D710A2C13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223" y="-15739"/>
            <a:ext cx="4009773" cy="4009773"/>
          </a:xfrm>
          <a:prstGeom prst="rect">
            <a:avLst/>
          </a:prstGeom>
        </p:spPr>
      </p:pic>
      <p:pic>
        <p:nvPicPr>
          <p:cNvPr id="5" name="Εικόνα 4" descr="Εικόνα που περιέχει ζωγραφιά, παιδική τέχνη, κείμενο, Κινούμενα σχέδια&#10;&#10;Περιγραφή που δημιουργήθηκε αυτόματα">
            <a:extLst>
              <a:ext uri="{FF2B5EF4-FFF2-40B4-BE49-F238E27FC236}">
                <a16:creationId xmlns:a16="http://schemas.microsoft.com/office/drawing/2014/main" id="{63E836E8-DA61-71AC-E802-C785772BC4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224" y="3633548"/>
            <a:ext cx="4009772" cy="3224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433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9F0B10-5683-7877-61CF-D3935AB6E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645107"/>
            <a:ext cx="3384329" cy="1640894"/>
          </a:xfrm>
        </p:spPr>
        <p:txBody>
          <a:bodyPr anchor="t">
            <a:normAutofit fontScale="90000"/>
          </a:bodyPr>
          <a:lstStyle/>
          <a:p>
            <a:r>
              <a:rPr lang="el-GR" sz="4000" dirty="0"/>
              <a:t>Γιατί είναι Σημαντική;</a:t>
            </a:r>
            <a:br>
              <a:rPr lang="el-GR" sz="4000" dirty="0"/>
            </a:br>
            <a:endParaRPr lang="el-GR" sz="4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150A225-0635-E3E3-A5A5-0E17018F7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9" y="2286001"/>
            <a:ext cx="3384330" cy="3940844"/>
          </a:xfrm>
        </p:spPr>
        <p:txBody>
          <a:bodyPr>
            <a:normAutofit/>
          </a:bodyPr>
          <a:lstStyle/>
          <a:p>
            <a:r>
              <a:rPr lang="el-GR" dirty="0"/>
              <a:t> Μείωση πόνων.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Βελτίωση αναπνοής.</a:t>
            </a:r>
          </a:p>
          <a:p>
            <a:endParaRPr lang="el-GR" dirty="0"/>
          </a:p>
        </p:txBody>
      </p:sp>
      <p:pic>
        <p:nvPicPr>
          <p:cNvPr id="5" name="Εικόνα 4" descr="Εικόνα που περιέχει κείμενο, αφίσα, Κινούμενα σχέδια, εικονογράφηση&#10;&#10;Περιγραφή που δημιουργήθηκε αυτόματα">
            <a:extLst>
              <a:ext uri="{FF2B5EF4-FFF2-40B4-BE49-F238E27FC236}">
                <a16:creationId xmlns:a16="http://schemas.microsoft.com/office/drawing/2014/main" id="{1BCDFF10-C07D-38D1-70AE-F1FD35532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181" y="645107"/>
            <a:ext cx="5594047" cy="559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20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 descr="Εικόνα που περιέχει ζωγραφιά, εικονογράφηση&#10;&#10;Περιγραφή που δημιουργήθηκε αυτόματα">
            <a:extLst>
              <a:ext uri="{FF2B5EF4-FFF2-40B4-BE49-F238E27FC236}">
                <a16:creationId xmlns:a16="http://schemas.microsoft.com/office/drawing/2014/main" id="{7A5F2467-5EA6-B9A4-6C4F-A6A9CA8A0A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5" r="15786"/>
          <a:stretch/>
        </p:blipFill>
        <p:spPr>
          <a:xfrm>
            <a:off x="7338646" y="10"/>
            <a:ext cx="4853354" cy="6857990"/>
          </a:xfrm>
          <a:prstGeom prst="rect">
            <a:avLst/>
          </a:prstGeom>
        </p:spPr>
      </p:pic>
      <p:sp>
        <p:nvSpPr>
          <p:cNvPr id="10" name="Freeform 10">
            <a:extLst>
              <a:ext uri="{FF2B5EF4-FFF2-40B4-BE49-F238E27FC236}">
                <a16:creationId xmlns:a16="http://schemas.microsoft.com/office/drawing/2014/main" id="{5D0CF218-804B-46B7-8D12-741D899E5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1E11458-C06E-B4D2-5AB4-E580E8608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51" y="382385"/>
            <a:ext cx="6015897" cy="1492132"/>
          </a:xfrm>
        </p:spPr>
        <p:txBody>
          <a:bodyPr>
            <a:normAutofit/>
          </a:bodyPr>
          <a:lstStyle/>
          <a:p>
            <a:pPr algn="ctr"/>
            <a:r>
              <a:rPr lang="el-GR" b="1" dirty="0" err="1">
                <a:latin typeface="Arial" panose="020B0604020202020204" pitchFamily="34" charset="0"/>
                <a:cs typeface="Arial" panose="020B0604020202020204" pitchFamily="34" charset="0"/>
              </a:rPr>
              <a:t>ΠρακτικΗ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dirty="0" err="1">
                <a:latin typeface="Arial" panose="020B0604020202020204" pitchFamily="34" charset="0"/>
                <a:cs typeface="Arial" panose="020B0604020202020204" pitchFamily="34" charset="0"/>
              </a:rPr>
              <a:t>Ασκηση</a:t>
            </a:r>
            <a:endParaRPr lang="el-G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FCA438-C13E-4ED2-A4C4-BC1C38A056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67ADB46-3186-85E0-6C49-9E91E610D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286001"/>
            <a:ext cx="6015897" cy="3593591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Σταθείτε στον τοίχο για να ελέγξετε την ευθυγράμμιση.</a:t>
            </a:r>
          </a:p>
        </p:txBody>
      </p:sp>
    </p:spTree>
    <p:extLst>
      <p:ext uri="{BB962C8B-B14F-4D97-AF65-F5344CB8AC3E}">
        <p14:creationId xmlns:p14="http://schemas.microsoft.com/office/powerpoint/2010/main" val="853746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6F0F283-C8B6-4598-89C9-C404C98A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73B0C0-761B-443F-97A0-9D6E01FBB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-2"/>
            <a:ext cx="6300250" cy="6858002"/>
          </a:xfrm>
          <a:custGeom>
            <a:avLst/>
            <a:gdLst>
              <a:gd name="connsiteX0" fmla="*/ 0 w 6300250"/>
              <a:gd name="connsiteY0" fmla="*/ 0 h 6858002"/>
              <a:gd name="connsiteX1" fmla="*/ 3149600 w 6300250"/>
              <a:gd name="connsiteY1" fmla="*/ 0 h 6858002"/>
              <a:gd name="connsiteX2" fmla="*/ 3149600 w 6300250"/>
              <a:gd name="connsiteY2" fmla="*/ 2 h 6858002"/>
              <a:gd name="connsiteX3" fmla="*/ 6110455 w 6300250"/>
              <a:gd name="connsiteY3" fmla="*/ 2 h 6858002"/>
              <a:gd name="connsiteX4" fmla="*/ 6115495 w 6300250"/>
              <a:gd name="connsiteY4" fmla="*/ 66677 h 6858002"/>
              <a:gd name="connsiteX5" fmla="*/ 6123892 w 6300250"/>
              <a:gd name="connsiteY5" fmla="*/ 122239 h 6858002"/>
              <a:gd name="connsiteX6" fmla="*/ 6133970 w 6300250"/>
              <a:gd name="connsiteY6" fmla="*/ 174627 h 6858002"/>
              <a:gd name="connsiteX7" fmla="*/ 6150766 w 6300250"/>
              <a:gd name="connsiteY7" fmla="*/ 217489 h 6858002"/>
              <a:gd name="connsiteX8" fmla="*/ 6167562 w 6300250"/>
              <a:gd name="connsiteY8" fmla="*/ 260352 h 6858002"/>
              <a:gd name="connsiteX9" fmla="*/ 6187717 w 6300250"/>
              <a:gd name="connsiteY9" fmla="*/ 296864 h 6858002"/>
              <a:gd name="connsiteX10" fmla="*/ 6207872 w 6300250"/>
              <a:gd name="connsiteY10" fmla="*/ 334964 h 6858002"/>
              <a:gd name="connsiteX11" fmla="*/ 6226348 w 6300250"/>
              <a:gd name="connsiteY11" fmla="*/ 369889 h 6858002"/>
              <a:gd name="connsiteX12" fmla="*/ 6244823 w 6300250"/>
              <a:gd name="connsiteY12" fmla="*/ 409577 h 6858002"/>
              <a:gd name="connsiteX13" fmla="*/ 6261619 w 6300250"/>
              <a:gd name="connsiteY13" fmla="*/ 450852 h 6858002"/>
              <a:gd name="connsiteX14" fmla="*/ 6276736 w 6300250"/>
              <a:gd name="connsiteY14" fmla="*/ 496889 h 6858002"/>
              <a:gd name="connsiteX15" fmla="*/ 6288493 w 6300250"/>
              <a:gd name="connsiteY15" fmla="*/ 546102 h 6858002"/>
              <a:gd name="connsiteX16" fmla="*/ 6296891 w 6300250"/>
              <a:gd name="connsiteY16" fmla="*/ 606427 h 6858002"/>
              <a:gd name="connsiteX17" fmla="*/ 6300250 w 6300250"/>
              <a:gd name="connsiteY17" fmla="*/ 673102 h 6858002"/>
              <a:gd name="connsiteX18" fmla="*/ 6296891 w 6300250"/>
              <a:gd name="connsiteY18" fmla="*/ 744539 h 6858002"/>
              <a:gd name="connsiteX19" fmla="*/ 6288493 w 6300250"/>
              <a:gd name="connsiteY19" fmla="*/ 801689 h 6858002"/>
              <a:gd name="connsiteX20" fmla="*/ 6276736 w 6300250"/>
              <a:gd name="connsiteY20" fmla="*/ 854077 h 6858002"/>
              <a:gd name="connsiteX21" fmla="*/ 6261619 w 6300250"/>
              <a:gd name="connsiteY21" fmla="*/ 901702 h 6858002"/>
              <a:gd name="connsiteX22" fmla="*/ 6244823 w 6300250"/>
              <a:gd name="connsiteY22" fmla="*/ 942977 h 6858002"/>
              <a:gd name="connsiteX23" fmla="*/ 6224668 w 6300250"/>
              <a:gd name="connsiteY23" fmla="*/ 981077 h 6858002"/>
              <a:gd name="connsiteX24" fmla="*/ 6204513 w 6300250"/>
              <a:gd name="connsiteY24" fmla="*/ 1017589 h 6858002"/>
              <a:gd name="connsiteX25" fmla="*/ 6184358 w 6300250"/>
              <a:gd name="connsiteY25" fmla="*/ 1055689 h 6858002"/>
              <a:gd name="connsiteX26" fmla="*/ 6165882 w 6300250"/>
              <a:gd name="connsiteY26" fmla="*/ 1095377 h 6858002"/>
              <a:gd name="connsiteX27" fmla="*/ 6147406 w 6300250"/>
              <a:gd name="connsiteY27" fmla="*/ 1136652 h 6858002"/>
              <a:gd name="connsiteX28" fmla="*/ 6132291 w 6300250"/>
              <a:gd name="connsiteY28" fmla="*/ 1182689 h 6858002"/>
              <a:gd name="connsiteX29" fmla="*/ 6122213 w 6300250"/>
              <a:gd name="connsiteY29" fmla="*/ 1235077 h 6858002"/>
              <a:gd name="connsiteX30" fmla="*/ 6112135 w 6300250"/>
              <a:gd name="connsiteY30" fmla="*/ 1295402 h 6858002"/>
              <a:gd name="connsiteX31" fmla="*/ 6110455 w 6300250"/>
              <a:gd name="connsiteY31" fmla="*/ 1363664 h 6858002"/>
              <a:gd name="connsiteX32" fmla="*/ 6112135 w 6300250"/>
              <a:gd name="connsiteY32" fmla="*/ 1431927 h 6858002"/>
              <a:gd name="connsiteX33" fmla="*/ 6122213 w 6300250"/>
              <a:gd name="connsiteY33" fmla="*/ 1492252 h 6858002"/>
              <a:gd name="connsiteX34" fmla="*/ 6132291 w 6300250"/>
              <a:gd name="connsiteY34" fmla="*/ 1544639 h 6858002"/>
              <a:gd name="connsiteX35" fmla="*/ 6147406 w 6300250"/>
              <a:gd name="connsiteY35" fmla="*/ 1589089 h 6858002"/>
              <a:gd name="connsiteX36" fmla="*/ 6165882 w 6300250"/>
              <a:gd name="connsiteY36" fmla="*/ 1631952 h 6858002"/>
              <a:gd name="connsiteX37" fmla="*/ 6184358 w 6300250"/>
              <a:gd name="connsiteY37" fmla="*/ 1671639 h 6858002"/>
              <a:gd name="connsiteX38" fmla="*/ 6204513 w 6300250"/>
              <a:gd name="connsiteY38" fmla="*/ 1708152 h 6858002"/>
              <a:gd name="connsiteX39" fmla="*/ 6224668 w 6300250"/>
              <a:gd name="connsiteY39" fmla="*/ 1743077 h 6858002"/>
              <a:gd name="connsiteX40" fmla="*/ 6244823 w 6300250"/>
              <a:gd name="connsiteY40" fmla="*/ 1782764 h 6858002"/>
              <a:gd name="connsiteX41" fmla="*/ 6261619 w 6300250"/>
              <a:gd name="connsiteY41" fmla="*/ 1824039 h 6858002"/>
              <a:gd name="connsiteX42" fmla="*/ 6276736 w 6300250"/>
              <a:gd name="connsiteY42" fmla="*/ 1870077 h 6858002"/>
              <a:gd name="connsiteX43" fmla="*/ 6288493 w 6300250"/>
              <a:gd name="connsiteY43" fmla="*/ 1922464 h 6858002"/>
              <a:gd name="connsiteX44" fmla="*/ 6296891 w 6300250"/>
              <a:gd name="connsiteY44" fmla="*/ 1982789 h 6858002"/>
              <a:gd name="connsiteX45" fmla="*/ 6300250 w 6300250"/>
              <a:gd name="connsiteY45" fmla="*/ 2051052 h 6858002"/>
              <a:gd name="connsiteX46" fmla="*/ 6296891 w 6300250"/>
              <a:gd name="connsiteY46" fmla="*/ 2119314 h 6858002"/>
              <a:gd name="connsiteX47" fmla="*/ 6288493 w 6300250"/>
              <a:gd name="connsiteY47" fmla="*/ 2179639 h 6858002"/>
              <a:gd name="connsiteX48" fmla="*/ 6276736 w 6300250"/>
              <a:gd name="connsiteY48" fmla="*/ 2232027 h 6858002"/>
              <a:gd name="connsiteX49" fmla="*/ 6261619 w 6300250"/>
              <a:gd name="connsiteY49" fmla="*/ 2278064 h 6858002"/>
              <a:gd name="connsiteX50" fmla="*/ 6244823 w 6300250"/>
              <a:gd name="connsiteY50" fmla="*/ 2319339 h 6858002"/>
              <a:gd name="connsiteX51" fmla="*/ 6224668 w 6300250"/>
              <a:gd name="connsiteY51" fmla="*/ 2359027 h 6858002"/>
              <a:gd name="connsiteX52" fmla="*/ 6204513 w 6300250"/>
              <a:gd name="connsiteY52" fmla="*/ 2395539 h 6858002"/>
              <a:gd name="connsiteX53" fmla="*/ 6184358 w 6300250"/>
              <a:gd name="connsiteY53" fmla="*/ 2433639 h 6858002"/>
              <a:gd name="connsiteX54" fmla="*/ 6165882 w 6300250"/>
              <a:gd name="connsiteY54" fmla="*/ 2471739 h 6858002"/>
              <a:gd name="connsiteX55" fmla="*/ 6147406 w 6300250"/>
              <a:gd name="connsiteY55" fmla="*/ 2513014 h 6858002"/>
              <a:gd name="connsiteX56" fmla="*/ 6132291 w 6300250"/>
              <a:gd name="connsiteY56" fmla="*/ 2560639 h 6858002"/>
              <a:gd name="connsiteX57" fmla="*/ 6122213 w 6300250"/>
              <a:gd name="connsiteY57" fmla="*/ 2613027 h 6858002"/>
              <a:gd name="connsiteX58" fmla="*/ 6112135 w 6300250"/>
              <a:gd name="connsiteY58" fmla="*/ 2671764 h 6858002"/>
              <a:gd name="connsiteX59" fmla="*/ 6110455 w 6300250"/>
              <a:gd name="connsiteY59" fmla="*/ 2741614 h 6858002"/>
              <a:gd name="connsiteX60" fmla="*/ 6112135 w 6300250"/>
              <a:gd name="connsiteY60" fmla="*/ 2809877 h 6858002"/>
              <a:gd name="connsiteX61" fmla="*/ 6122213 w 6300250"/>
              <a:gd name="connsiteY61" fmla="*/ 2868614 h 6858002"/>
              <a:gd name="connsiteX62" fmla="*/ 6132291 w 6300250"/>
              <a:gd name="connsiteY62" fmla="*/ 2922589 h 6858002"/>
              <a:gd name="connsiteX63" fmla="*/ 6147406 w 6300250"/>
              <a:gd name="connsiteY63" fmla="*/ 2967039 h 6858002"/>
              <a:gd name="connsiteX64" fmla="*/ 6165882 w 6300250"/>
              <a:gd name="connsiteY64" fmla="*/ 3009902 h 6858002"/>
              <a:gd name="connsiteX65" fmla="*/ 6184358 w 6300250"/>
              <a:gd name="connsiteY65" fmla="*/ 3046414 h 6858002"/>
              <a:gd name="connsiteX66" fmla="*/ 6204513 w 6300250"/>
              <a:gd name="connsiteY66" fmla="*/ 3084514 h 6858002"/>
              <a:gd name="connsiteX67" fmla="*/ 6224668 w 6300250"/>
              <a:gd name="connsiteY67" fmla="*/ 3121027 h 6858002"/>
              <a:gd name="connsiteX68" fmla="*/ 6244823 w 6300250"/>
              <a:gd name="connsiteY68" fmla="*/ 3160714 h 6858002"/>
              <a:gd name="connsiteX69" fmla="*/ 6261619 w 6300250"/>
              <a:gd name="connsiteY69" fmla="*/ 3201989 h 6858002"/>
              <a:gd name="connsiteX70" fmla="*/ 6276736 w 6300250"/>
              <a:gd name="connsiteY70" fmla="*/ 3248027 h 6858002"/>
              <a:gd name="connsiteX71" fmla="*/ 6288493 w 6300250"/>
              <a:gd name="connsiteY71" fmla="*/ 3300414 h 6858002"/>
              <a:gd name="connsiteX72" fmla="*/ 6296891 w 6300250"/>
              <a:gd name="connsiteY72" fmla="*/ 3360739 h 6858002"/>
              <a:gd name="connsiteX73" fmla="*/ 6300250 w 6300250"/>
              <a:gd name="connsiteY73" fmla="*/ 3427414 h 6858002"/>
              <a:gd name="connsiteX74" fmla="*/ 6296891 w 6300250"/>
              <a:gd name="connsiteY74" fmla="*/ 3497264 h 6858002"/>
              <a:gd name="connsiteX75" fmla="*/ 6288493 w 6300250"/>
              <a:gd name="connsiteY75" fmla="*/ 3557589 h 6858002"/>
              <a:gd name="connsiteX76" fmla="*/ 6276736 w 6300250"/>
              <a:gd name="connsiteY76" fmla="*/ 3609977 h 6858002"/>
              <a:gd name="connsiteX77" fmla="*/ 6261619 w 6300250"/>
              <a:gd name="connsiteY77" fmla="*/ 3656014 h 6858002"/>
              <a:gd name="connsiteX78" fmla="*/ 6244823 w 6300250"/>
              <a:gd name="connsiteY78" fmla="*/ 3697289 h 6858002"/>
              <a:gd name="connsiteX79" fmla="*/ 6224668 w 6300250"/>
              <a:gd name="connsiteY79" fmla="*/ 3736977 h 6858002"/>
              <a:gd name="connsiteX80" fmla="*/ 6184358 w 6300250"/>
              <a:gd name="connsiteY80" fmla="*/ 3811589 h 6858002"/>
              <a:gd name="connsiteX81" fmla="*/ 6165882 w 6300250"/>
              <a:gd name="connsiteY81" fmla="*/ 3848102 h 6858002"/>
              <a:gd name="connsiteX82" fmla="*/ 6147406 w 6300250"/>
              <a:gd name="connsiteY82" fmla="*/ 3890964 h 6858002"/>
              <a:gd name="connsiteX83" fmla="*/ 6132291 w 6300250"/>
              <a:gd name="connsiteY83" fmla="*/ 3935414 h 6858002"/>
              <a:gd name="connsiteX84" fmla="*/ 6122213 w 6300250"/>
              <a:gd name="connsiteY84" fmla="*/ 3987802 h 6858002"/>
              <a:gd name="connsiteX85" fmla="*/ 6112135 w 6300250"/>
              <a:gd name="connsiteY85" fmla="*/ 4048127 h 6858002"/>
              <a:gd name="connsiteX86" fmla="*/ 6110455 w 6300250"/>
              <a:gd name="connsiteY86" fmla="*/ 4116389 h 6858002"/>
              <a:gd name="connsiteX87" fmla="*/ 6112135 w 6300250"/>
              <a:gd name="connsiteY87" fmla="*/ 4186239 h 6858002"/>
              <a:gd name="connsiteX88" fmla="*/ 6122213 w 6300250"/>
              <a:gd name="connsiteY88" fmla="*/ 4244977 h 6858002"/>
              <a:gd name="connsiteX89" fmla="*/ 6132291 w 6300250"/>
              <a:gd name="connsiteY89" fmla="*/ 4297364 h 6858002"/>
              <a:gd name="connsiteX90" fmla="*/ 6147406 w 6300250"/>
              <a:gd name="connsiteY90" fmla="*/ 4343402 h 6858002"/>
              <a:gd name="connsiteX91" fmla="*/ 6165882 w 6300250"/>
              <a:gd name="connsiteY91" fmla="*/ 4386264 h 6858002"/>
              <a:gd name="connsiteX92" fmla="*/ 6184358 w 6300250"/>
              <a:gd name="connsiteY92" fmla="*/ 4424364 h 6858002"/>
              <a:gd name="connsiteX93" fmla="*/ 6224668 w 6300250"/>
              <a:gd name="connsiteY93" fmla="*/ 4498977 h 6858002"/>
              <a:gd name="connsiteX94" fmla="*/ 6244823 w 6300250"/>
              <a:gd name="connsiteY94" fmla="*/ 4537077 h 6858002"/>
              <a:gd name="connsiteX95" fmla="*/ 6261619 w 6300250"/>
              <a:gd name="connsiteY95" fmla="*/ 4579939 h 6858002"/>
              <a:gd name="connsiteX96" fmla="*/ 6276736 w 6300250"/>
              <a:gd name="connsiteY96" fmla="*/ 4625977 h 6858002"/>
              <a:gd name="connsiteX97" fmla="*/ 6288493 w 6300250"/>
              <a:gd name="connsiteY97" fmla="*/ 4678364 h 6858002"/>
              <a:gd name="connsiteX98" fmla="*/ 6296891 w 6300250"/>
              <a:gd name="connsiteY98" fmla="*/ 4738689 h 6858002"/>
              <a:gd name="connsiteX99" fmla="*/ 6300250 w 6300250"/>
              <a:gd name="connsiteY99" fmla="*/ 4806952 h 6858002"/>
              <a:gd name="connsiteX100" fmla="*/ 6296891 w 6300250"/>
              <a:gd name="connsiteY100" fmla="*/ 4875214 h 6858002"/>
              <a:gd name="connsiteX101" fmla="*/ 6288493 w 6300250"/>
              <a:gd name="connsiteY101" fmla="*/ 4935539 h 6858002"/>
              <a:gd name="connsiteX102" fmla="*/ 6276736 w 6300250"/>
              <a:gd name="connsiteY102" fmla="*/ 4987927 h 6858002"/>
              <a:gd name="connsiteX103" fmla="*/ 6261619 w 6300250"/>
              <a:gd name="connsiteY103" fmla="*/ 5033964 h 6858002"/>
              <a:gd name="connsiteX104" fmla="*/ 6244823 w 6300250"/>
              <a:gd name="connsiteY104" fmla="*/ 5075239 h 6858002"/>
              <a:gd name="connsiteX105" fmla="*/ 6224668 w 6300250"/>
              <a:gd name="connsiteY105" fmla="*/ 5114927 h 6858002"/>
              <a:gd name="connsiteX106" fmla="*/ 6204513 w 6300250"/>
              <a:gd name="connsiteY106" fmla="*/ 5149852 h 6858002"/>
              <a:gd name="connsiteX107" fmla="*/ 6184358 w 6300250"/>
              <a:gd name="connsiteY107" fmla="*/ 5186364 h 6858002"/>
              <a:gd name="connsiteX108" fmla="*/ 6165882 w 6300250"/>
              <a:gd name="connsiteY108" fmla="*/ 5226052 h 6858002"/>
              <a:gd name="connsiteX109" fmla="*/ 6147406 w 6300250"/>
              <a:gd name="connsiteY109" fmla="*/ 5268914 h 6858002"/>
              <a:gd name="connsiteX110" fmla="*/ 6132291 w 6300250"/>
              <a:gd name="connsiteY110" fmla="*/ 5313364 h 6858002"/>
              <a:gd name="connsiteX111" fmla="*/ 6122213 w 6300250"/>
              <a:gd name="connsiteY111" fmla="*/ 5365752 h 6858002"/>
              <a:gd name="connsiteX112" fmla="*/ 6112135 w 6300250"/>
              <a:gd name="connsiteY112" fmla="*/ 5426077 h 6858002"/>
              <a:gd name="connsiteX113" fmla="*/ 6110455 w 6300250"/>
              <a:gd name="connsiteY113" fmla="*/ 5494339 h 6858002"/>
              <a:gd name="connsiteX114" fmla="*/ 6112135 w 6300250"/>
              <a:gd name="connsiteY114" fmla="*/ 5562602 h 6858002"/>
              <a:gd name="connsiteX115" fmla="*/ 6122213 w 6300250"/>
              <a:gd name="connsiteY115" fmla="*/ 5622927 h 6858002"/>
              <a:gd name="connsiteX116" fmla="*/ 6132291 w 6300250"/>
              <a:gd name="connsiteY116" fmla="*/ 5675314 h 6858002"/>
              <a:gd name="connsiteX117" fmla="*/ 6147406 w 6300250"/>
              <a:gd name="connsiteY117" fmla="*/ 5721352 h 6858002"/>
              <a:gd name="connsiteX118" fmla="*/ 6165882 w 6300250"/>
              <a:gd name="connsiteY118" fmla="*/ 5762627 h 6858002"/>
              <a:gd name="connsiteX119" fmla="*/ 6184358 w 6300250"/>
              <a:gd name="connsiteY119" fmla="*/ 5802314 h 6858002"/>
              <a:gd name="connsiteX120" fmla="*/ 6204513 w 6300250"/>
              <a:gd name="connsiteY120" fmla="*/ 5840414 h 6858002"/>
              <a:gd name="connsiteX121" fmla="*/ 6224668 w 6300250"/>
              <a:gd name="connsiteY121" fmla="*/ 5876927 h 6858002"/>
              <a:gd name="connsiteX122" fmla="*/ 6244823 w 6300250"/>
              <a:gd name="connsiteY122" fmla="*/ 5915027 h 6858002"/>
              <a:gd name="connsiteX123" fmla="*/ 6261619 w 6300250"/>
              <a:gd name="connsiteY123" fmla="*/ 5956302 h 6858002"/>
              <a:gd name="connsiteX124" fmla="*/ 6276736 w 6300250"/>
              <a:gd name="connsiteY124" fmla="*/ 6003927 h 6858002"/>
              <a:gd name="connsiteX125" fmla="*/ 6288493 w 6300250"/>
              <a:gd name="connsiteY125" fmla="*/ 6056314 h 6858002"/>
              <a:gd name="connsiteX126" fmla="*/ 6296891 w 6300250"/>
              <a:gd name="connsiteY126" fmla="*/ 6113464 h 6858002"/>
              <a:gd name="connsiteX127" fmla="*/ 6300250 w 6300250"/>
              <a:gd name="connsiteY127" fmla="*/ 6183314 h 6858002"/>
              <a:gd name="connsiteX128" fmla="*/ 6296891 w 6300250"/>
              <a:gd name="connsiteY128" fmla="*/ 6251577 h 6858002"/>
              <a:gd name="connsiteX129" fmla="*/ 6288493 w 6300250"/>
              <a:gd name="connsiteY129" fmla="*/ 6311902 h 6858002"/>
              <a:gd name="connsiteX130" fmla="*/ 6276736 w 6300250"/>
              <a:gd name="connsiteY130" fmla="*/ 6361114 h 6858002"/>
              <a:gd name="connsiteX131" fmla="*/ 6261619 w 6300250"/>
              <a:gd name="connsiteY131" fmla="*/ 6407152 h 6858002"/>
              <a:gd name="connsiteX132" fmla="*/ 6244823 w 6300250"/>
              <a:gd name="connsiteY132" fmla="*/ 6448427 h 6858002"/>
              <a:gd name="connsiteX133" fmla="*/ 6226348 w 6300250"/>
              <a:gd name="connsiteY133" fmla="*/ 6488114 h 6858002"/>
              <a:gd name="connsiteX134" fmla="*/ 6207872 w 6300250"/>
              <a:gd name="connsiteY134" fmla="*/ 6523039 h 6858002"/>
              <a:gd name="connsiteX135" fmla="*/ 6187717 w 6300250"/>
              <a:gd name="connsiteY135" fmla="*/ 6561139 h 6858002"/>
              <a:gd name="connsiteX136" fmla="*/ 6167562 w 6300250"/>
              <a:gd name="connsiteY136" fmla="*/ 6597652 h 6858002"/>
              <a:gd name="connsiteX137" fmla="*/ 6150766 w 6300250"/>
              <a:gd name="connsiteY137" fmla="*/ 6640514 h 6858002"/>
              <a:gd name="connsiteX138" fmla="*/ 6133970 w 6300250"/>
              <a:gd name="connsiteY138" fmla="*/ 6683377 h 6858002"/>
              <a:gd name="connsiteX139" fmla="*/ 6123892 w 6300250"/>
              <a:gd name="connsiteY139" fmla="*/ 6735764 h 6858002"/>
              <a:gd name="connsiteX140" fmla="*/ 6115495 w 6300250"/>
              <a:gd name="connsiteY140" fmla="*/ 6791327 h 6858002"/>
              <a:gd name="connsiteX141" fmla="*/ 6110455 w 6300250"/>
              <a:gd name="connsiteY141" fmla="*/ 6858002 h 6858002"/>
              <a:gd name="connsiteX142" fmla="*/ 3149600 w 6300250"/>
              <a:gd name="connsiteY142" fmla="*/ 6858002 h 6858002"/>
              <a:gd name="connsiteX143" fmla="*/ 2707087 w 6300250"/>
              <a:gd name="connsiteY143" fmla="*/ 6858002 h 6858002"/>
              <a:gd name="connsiteX144" fmla="*/ 0 w 6300250"/>
              <a:gd name="connsiteY144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300250" h="6858002">
                <a:moveTo>
                  <a:pt x="0" y="0"/>
                </a:moveTo>
                <a:lnTo>
                  <a:pt x="3149600" y="0"/>
                </a:lnTo>
                <a:lnTo>
                  <a:pt x="3149600" y="2"/>
                </a:lnTo>
                <a:lnTo>
                  <a:pt x="6110455" y="2"/>
                </a:lnTo>
                <a:lnTo>
                  <a:pt x="6115495" y="66677"/>
                </a:lnTo>
                <a:lnTo>
                  <a:pt x="6123892" y="122239"/>
                </a:lnTo>
                <a:lnTo>
                  <a:pt x="6133970" y="174627"/>
                </a:lnTo>
                <a:lnTo>
                  <a:pt x="6150766" y="217489"/>
                </a:lnTo>
                <a:lnTo>
                  <a:pt x="6167562" y="260352"/>
                </a:lnTo>
                <a:lnTo>
                  <a:pt x="6187717" y="296864"/>
                </a:lnTo>
                <a:lnTo>
                  <a:pt x="6207872" y="334964"/>
                </a:lnTo>
                <a:lnTo>
                  <a:pt x="6226348" y="369889"/>
                </a:lnTo>
                <a:lnTo>
                  <a:pt x="6244823" y="409577"/>
                </a:lnTo>
                <a:lnTo>
                  <a:pt x="6261619" y="450852"/>
                </a:lnTo>
                <a:lnTo>
                  <a:pt x="6276736" y="496889"/>
                </a:lnTo>
                <a:lnTo>
                  <a:pt x="6288493" y="546102"/>
                </a:lnTo>
                <a:lnTo>
                  <a:pt x="6296891" y="606427"/>
                </a:lnTo>
                <a:lnTo>
                  <a:pt x="6300250" y="673102"/>
                </a:lnTo>
                <a:lnTo>
                  <a:pt x="6296891" y="744539"/>
                </a:lnTo>
                <a:lnTo>
                  <a:pt x="6288493" y="801689"/>
                </a:lnTo>
                <a:lnTo>
                  <a:pt x="6276736" y="854077"/>
                </a:lnTo>
                <a:lnTo>
                  <a:pt x="6261619" y="901702"/>
                </a:lnTo>
                <a:lnTo>
                  <a:pt x="6244823" y="942977"/>
                </a:lnTo>
                <a:lnTo>
                  <a:pt x="6224668" y="981077"/>
                </a:lnTo>
                <a:lnTo>
                  <a:pt x="6204513" y="1017589"/>
                </a:lnTo>
                <a:lnTo>
                  <a:pt x="6184358" y="1055689"/>
                </a:lnTo>
                <a:lnTo>
                  <a:pt x="6165882" y="1095377"/>
                </a:lnTo>
                <a:lnTo>
                  <a:pt x="6147406" y="1136652"/>
                </a:lnTo>
                <a:lnTo>
                  <a:pt x="6132291" y="1182689"/>
                </a:lnTo>
                <a:lnTo>
                  <a:pt x="6122213" y="1235077"/>
                </a:lnTo>
                <a:lnTo>
                  <a:pt x="6112135" y="1295402"/>
                </a:lnTo>
                <a:lnTo>
                  <a:pt x="6110455" y="1363664"/>
                </a:lnTo>
                <a:lnTo>
                  <a:pt x="6112135" y="1431927"/>
                </a:lnTo>
                <a:lnTo>
                  <a:pt x="6122213" y="1492252"/>
                </a:lnTo>
                <a:lnTo>
                  <a:pt x="6132291" y="1544639"/>
                </a:lnTo>
                <a:lnTo>
                  <a:pt x="6147406" y="1589089"/>
                </a:lnTo>
                <a:lnTo>
                  <a:pt x="6165882" y="1631952"/>
                </a:lnTo>
                <a:lnTo>
                  <a:pt x="6184358" y="1671639"/>
                </a:lnTo>
                <a:lnTo>
                  <a:pt x="6204513" y="1708152"/>
                </a:lnTo>
                <a:lnTo>
                  <a:pt x="6224668" y="1743077"/>
                </a:lnTo>
                <a:lnTo>
                  <a:pt x="6244823" y="1782764"/>
                </a:lnTo>
                <a:lnTo>
                  <a:pt x="6261619" y="1824039"/>
                </a:lnTo>
                <a:lnTo>
                  <a:pt x="6276736" y="1870077"/>
                </a:lnTo>
                <a:lnTo>
                  <a:pt x="6288493" y="1922464"/>
                </a:lnTo>
                <a:lnTo>
                  <a:pt x="6296891" y="1982789"/>
                </a:lnTo>
                <a:lnTo>
                  <a:pt x="6300250" y="2051052"/>
                </a:lnTo>
                <a:lnTo>
                  <a:pt x="6296891" y="2119314"/>
                </a:lnTo>
                <a:lnTo>
                  <a:pt x="6288493" y="2179639"/>
                </a:lnTo>
                <a:lnTo>
                  <a:pt x="6276736" y="2232027"/>
                </a:lnTo>
                <a:lnTo>
                  <a:pt x="6261619" y="2278064"/>
                </a:lnTo>
                <a:lnTo>
                  <a:pt x="6244823" y="2319339"/>
                </a:lnTo>
                <a:lnTo>
                  <a:pt x="6224668" y="2359027"/>
                </a:lnTo>
                <a:lnTo>
                  <a:pt x="6204513" y="2395539"/>
                </a:lnTo>
                <a:lnTo>
                  <a:pt x="6184358" y="2433639"/>
                </a:lnTo>
                <a:lnTo>
                  <a:pt x="6165882" y="2471739"/>
                </a:lnTo>
                <a:lnTo>
                  <a:pt x="6147406" y="2513014"/>
                </a:lnTo>
                <a:lnTo>
                  <a:pt x="6132291" y="2560639"/>
                </a:lnTo>
                <a:lnTo>
                  <a:pt x="6122213" y="2613027"/>
                </a:lnTo>
                <a:lnTo>
                  <a:pt x="6112135" y="2671764"/>
                </a:lnTo>
                <a:lnTo>
                  <a:pt x="6110455" y="2741614"/>
                </a:lnTo>
                <a:lnTo>
                  <a:pt x="6112135" y="2809877"/>
                </a:lnTo>
                <a:lnTo>
                  <a:pt x="6122213" y="2868614"/>
                </a:lnTo>
                <a:lnTo>
                  <a:pt x="6132291" y="2922589"/>
                </a:lnTo>
                <a:lnTo>
                  <a:pt x="6147406" y="2967039"/>
                </a:lnTo>
                <a:lnTo>
                  <a:pt x="6165882" y="3009902"/>
                </a:lnTo>
                <a:lnTo>
                  <a:pt x="6184358" y="3046414"/>
                </a:lnTo>
                <a:lnTo>
                  <a:pt x="6204513" y="3084514"/>
                </a:lnTo>
                <a:lnTo>
                  <a:pt x="6224668" y="3121027"/>
                </a:lnTo>
                <a:lnTo>
                  <a:pt x="6244823" y="3160714"/>
                </a:lnTo>
                <a:lnTo>
                  <a:pt x="6261619" y="3201989"/>
                </a:lnTo>
                <a:lnTo>
                  <a:pt x="6276736" y="3248027"/>
                </a:lnTo>
                <a:lnTo>
                  <a:pt x="6288493" y="3300414"/>
                </a:lnTo>
                <a:lnTo>
                  <a:pt x="6296891" y="3360739"/>
                </a:lnTo>
                <a:lnTo>
                  <a:pt x="6300250" y="3427414"/>
                </a:lnTo>
                <a:lnTo>
                  <a:pt x="6296891" y="3497264"/>
                </a:lnTo>
                <a:lnTo>
                  <a:pt x="6288493" y="3557589"/>
                </a:lnTo>
                <a:lnTo>
                  <a:pt x="6276736" y="3609977"/>
                </a:lnTo>
                <a:lnTo>
                  <a:pt x="6261619" y="3656014"/>
                </a:lnTo>
                <a:lnTo>
                  <a:pt x="6244823" y="3697289"/>
                </a:lnTo>
                <a:lnTo>
                  <a:pt x="6224668" y="3736977"/>
                </a:lnTo>
                <a:lnTo>
                  <a:pt x="6184358" y="3811589"/>
                </a:lnTo>
                <a:lnTo>
                  <a:pt x="6165882" y="3848102"/>
                </a:lnTo>
                <a:lnTo>
                  <a:pt x="6147406" y="3890964"/>
                </a:lnTo>
                <a:lnTo>
                  <a:pt x="6132291" y="3935414"/>
                </a:lnTo>
                <a:lnTo>
                  <a:pt x="6122213" y="3987802"/>
                </a:lnTo>
                <a:lnTo>
                  <a:pt x="6112135" y="4048127"/>
                </a:lnTo>
                <a:lnTo>
                  <a:pt x="6110455" y="4116389"/>
                </a:lnTo>
                <a:lnTo>
                  <a:pt x="6112135" y="4186239"/>
                </a:lnTo>
                <a:lnTo>
                  <a:pt x="6122213" y="4244977"/>
                </a:lnTo>
                <a:lnTo>
                  <a:pt x="6132291" y="4297364"/>
                </a:lnTo>
                <a:lnTo>
                  <a:pt x="6147406" y="4343402"/>
                </a:lnTo>
                <a:lnTo>
                  <a:pt x="6165882" y="4386264"/>
                </a:lnTo>
                <a:lnTo>
                  <a:pt x="6184358" y="4424364"/>
                </a:lnTo>
                <a:lnTo>
                  <a:pt x="6224668" y="4498977"/>
                </a:lnTo>
                <a:lnTo>
                  <a:pt x="6244823" y="4537077"/>
                </a:lnTo>
                <a:lnTo>
                  <a:pt x="6261619" y="4579939"/>
                </a:lnTo>
                <a:lnTo>
                  <a:pt x="6276736" y="4625977"/>
                </a:lnTo>
                <a:lnTo>
                  <a:pt x="6288493" y="4678364"/>
                </a:lnTo>
                <a:lnTo>
                  <a:pt x="6296891" y="4738689"/>
                </a:lnTo>
                <a:lnTo>
                  <a:pt x="6300250" y="4806952"/>
                </a:lnTo>
                <a:lnTo>
                  <a:pt x="6296891" y="4875214"/>
                </a:lnTo>
                <a:lnTo>
                  <a:pt x="6288493" y="4935539"/>
                </a:lnTo>
                <a:lnTo>
                  <a:pt x="6276736" y="4987927"/>
                </a:lnTo>
                <a:lnTo>
                  <a:pt x="6261619" y="5033964"/>
                </a:lnTo>
                <a:lnTo>
                  <a:pt x="6244823" y="5075239"/>
                </a:lnTo>
                <a:lnTo>
                  <a:pt x="6224668" y="5114927"/>
                </a:lnTo>
                <a:lnTo>
                  <a:pt x="6204513" y="5149852"/>
                </a:lnTo>
                <a:lnTo>
                  <a:pt x="6184358" y="5186364"/>
                </a:lnTo>
                <a:lnTo>
                  <a:pt x="6165882" y="5226052"/>
                </a:lnTo>
                <a:lnTo>
                  <a:pt x="6147406" y="5268914"/>
                </a:lnTo>
                <a:lnTo>
                  <a:pt x="6132291" y="5313364"/>
                </a:lnTo>
                <a:lnTo>
                  <a:pt x="6122213" y="5365752"/>
                </a:lnTo>
                <a:lnTo>
                  <a:pt x="6112135" y="5426077"/>
                </a:lnTo>
                <a:lnTo>
                  <a:pt x="6110455" y="5494339"/>
                </a:lnTo>
                <a:lnTo>
                  <a:pt x="6112135" y="5562602"/>
                </a:lnTo>
                <a:lnTo>
                  <a:pt x="6122213" y="5622927"/>
                </a:lnTo>
                <a:lnTo>
                  <a:pt x="6132291" y="5675314"/>
                </a:lnTo>
                <a:lnTo>
                  <a:pt x="6147406" y="5721352"/>
                </a:lnTo>
                <a:lnTo>
                  <a:pt x="6165882" y="5762627"/>
                </a:lnTo>
                <a:lnTo>
                  <a:pt x="6184358" y="5802314"/>
                </a:lnTo>
                <a:lnTo>
                  <a:pt x="6204513" y="5840414"/>
                </a:lnTo>
                <a:lnTo>
                  <a:pt x="6224668" y="5876927"/>
                </a:lnTo>
                <a:lnTo>
                  <a:pt x="6244823" y="5915027"/>
                </a:lnTo>
                <a:lnTo>
                  <a:pt x="6261619" y="5956302"/>
                </a:lnTo>
                <a:lnTo>
                  <a:pt x="6276736" y="6003927"/>
                </a:lnTo>
                <a:lnTo>
                  <a:pt x="6288493" y="6056314"/>
                </a:lnTo>
                <a:lnTo>
                  <a:pt x="6296891" y="6113464"/>
                </a:lnTo>
                <a:lnTo>
                  <a:pt x="6300250" y="6183314"/>
                </a:lnTo>
                <a:lnTo>
                  <a:pt x="6296891" y="6251577"/>
                </a:lnTo>
                <a:lnTo>
                  <a:pt x="6288493" y="6311902"/>
                </a:lnTo>
                <a:lnTo>
                  <a:pt x="6276736" y="6361114"/>
                </a:lnTo>
                <a:lnTo>
                  <a:pt x="6261619" y="6407152"/>
                </a:lnTo>
                <a:lnTo>
                  <a:pt x="6244823" y="6448427"/>
                </a:lnTo>
                <a:lnTo>
                  <a:pt x="6226348" y="6488114"/>
                </a:lnTo>
                <a:lnTo>
                  <a:pt x="6207872" y="6523039"/>
                </a:lnTo>
                <a:lnTo>
                  <a:pt x="6187717" y="6561139"/>
                </a:lnTo>
                <a:lnTo>
                  <a:pt x="6167562" y="6597652"/>
                </a:lnTo>
                <a:lnTo>
                  <a:pt x="6150766" y="6640514"/>
                </a:lnTo>
                <a:lnTo>
                  <a:pt x="6133970" y="6683377"/>
                </a:lnTo>
                <a:lnTo>
                  <a:pt x="6123892" y="6735764"/>
                </a:lnTo>
                <a:lnTo>
                  <a:pt x="6115495" y="6791327"/>
                </a:lnTo>
                <a:lnTo>
                  <a:pt x="6110455" y="6858002"/>
                </a:lnTo>
                <a:lnTo>
                  <a:pt x="3149600" y="6858002"/>
                </a:lnTo>
                <a:lnTo>
                  <a:pt x="2707087" y="6858002"/>
                </a:lnTo>
                <a:lnTo>
                  <a:pt x="0" y="6858002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FEABB59A-3F8A-EEF6-F1C0-FA393941C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933" y="1162940"/>
            <a:ext cx="4515598" cy="453212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l-GR" sz="4400" b="1" dirty="0" err="1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ΣυμΠΕρασμα</a:t>
            </a:r>
            <a:r>
              <a:rPr lang="el-GR" sz="4400" b="1" dirty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br>
              <a:rPr lang="el-GR" sz="4400" dirty="0">
                <a:solidFill>
                  <a:srgbClr val="2A1A00"/>
                </a:solidFill>
              </a:rPr>
            </a:br>
            <a:br>
              <a:rPr lang="el-GR" sz="4400" dirty="0">
                <a:solidFill>
                  <a:srgbClr val="2A1A00"/>
                </a:solidFill>
              </a:rPr>
            </a:br>
            <a:r>
              <a:rPr lang="el-GR" sz="4400" cap="none" dirty="0">
                <a:solidFill>
                  <a:srgbClr val="2A1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σωστή στάση σώματος είναι το κλειδί για την υγεία μας!</a:t>
            </a:r>
            <a:br>
              <a:rPr lang="el-GR" sz="4400" dirty="0">
                <a:solidFill>
                  <a:srgbClr val="2A1A00"/>
                </a:solidFill>
              </a:rPr>
            </a:br>
            <a:endParaRPr lang="el-GR" sz="4400" dirty="0">
              <a:solidFill>
                <a:srgbClr val="2A1A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B475C6-1445-41C7-9360-49FD7C1C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E9F93E5-06E0-B9C3-5557-E08D11B13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271" y="1128451"/>
            <a:ext cx="4680729" cy="4566609"/>
          </a:xfrm>
        </p:spPr>
        <p:txBody>
          <a:bodyPr anchor="ctr">
            <a:normAutofit/>
          </a:bodyPr>
          <a:lstStyle/>
          <a:p>
            <a:endParaRPr lang="el-GR" dirty="0"/>
          </a:p>
        </p:txBody>
      </p:sp>
      <p:pic>
        <p:nvPicPr>
          <p:cNvPr id="5" name="Εικόνα 4" descr="Εικόνα που περιέχει κείμενο, ρουχισμός, ανθρώπινο πρόσωπο, άνδρας&#10;&#10;Περιγραφή που δημιουργήθηκε αυτόματα">
            <a:extLst>
              <a:ext uri="{FF2B5EF4-FFF2-40B4-BE49-F238E27FC236}">
                <a16:creationId xmlns:a16="http://schemas.microsoft.com/office/drawing/2014/main" id="{AB1335A9-4C0E-EB3E-D318-9FCFCDC5A3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124" y="-17245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451354"/>
      </p:ext>
    </p:extLst>
  </p:cSld>
  <p:clrMapOvr>
    <a:masterClrMapping/>
  </p:clrMapOvr>
</p:sld>
</file>

<file path=ppt/theme/theme1.xml><?xml version="1.0" encoding="utf-8"?>
<a:theme xmlns:a="http://schemas.openxmlformats.org/drawingml/2006/main" name="Κάρτα">
  <a:themeElements>
    <a:clrScheme name="Κάρτα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Κάρτα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άρτα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TM10001106[[fn=Κάρτα]]</Template>
  <TotalTime>18</TotalTime>
  <Words>62</Words>
  <Application>Microsoft Office PowerPoint</Application>
  <PresentationFormat>Ευρεία οθόνη</PresentationFormat>
  <Paragraphs>9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0" baseType="lpstr">
      <vt:lpstr>Arial</vt:lpstr>
      <vt:lpstr>Corbel</vt:lpstr>
      <vt:lpstr>Gill Sans MT</vt:lpstr>
      <vt:lpstr>Impact</vt:lpstr>
      <vt:lpstr>Κάρτα</vt:lpstr>
      <vt:lpstr>Εισαγωγή στη Σημασία της Σωστής Στάσης Σώματος</vt:lpstr>
      <vt:lpstr>Τι είναι Σωστή Στάση;</vt:lpstr>
      <vt:lpstr>Γιατί είναι Σημαντική; </vt:lpstr>
      <vt:lpstr>ΠρακτικΗ Ασκηση</vt:lpstr>
      <vt:lpstr>ΣυμΠΕρασμα!  Η σωστή στάση σώματος είναι το κλειδί για την υγεία μας!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maria papa</dc:creator>
  <cp:lastModifiedBy>maria papa</cp:lastModifiedBy>
  <cp:revision>1</cp:revision>
  <dcterms:created xsi:type="dcterms:W3CDTF">2024-12-25T23:33:03Z</dcterms:created>
  <dcterms:modified xsi:type="dcterms:W3CDTF">2024-12-25T23:51:33Z</dcterms:modified>
</cp:coreProperties>
</file>