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63" r:id="rId5"/>
    <p:sldId id="257" r:id="rId6"/>
    <p:sldId id="259" r:id="rId7"/>
    <p:sldId id="261" r:id="rId8"/>
    <p:sldId id="265" r:id="rId9"/>
    <p:sldId id="264" r:id="rId10"/>
    <p:sldId id="260" r:id="rId1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380316-EF96-9FF6-3E51-A4F6F3E4F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EA819F0-4879-A632-43D7-80C181462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73A4C17-9BD4-6E7F-2DB4-CA4DD868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6F3-22BA-4FED-92BA-2EE9C2483AB1}" type="datetimeFigureOut">
              <a:rPr lang="el-GR" smtClean="0"/>
              <a:t>12/4/2023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BF077CC-871E-7CED-019B-F54A8F08C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DC844EF-406F-FFCC-3335-792C7E3F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E597A-FDB4-4DBE-84D4-7CF7FEE39D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3157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FCA71A-D409-5541-1FF9-7934726FF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D51D54B-BFEB-3310-30BC-8FD28F65B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8EB78D9-0DB1-75CB-E36A-1E22EA7EB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6F3-22BA-4FED-92BA-2EE9C2483AB1}" type="datetimeFigureOut">
              <a:rPr lang="el-GR" smtClean="0"/>
              <a:t>12/4/2023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17CB770-E24A-E186-19C2-E08958EBE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7377FA8-D795-1F11-9597-A65E2F94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E597A-FDB4-4DBE-84D4-7CF7FEE39D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0326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5392C976-8BC3-1CD3-427E-449835D47A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23C6550-6C6C-A8CE-9DCD-F515CBF0A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CD56109-78D9-3050-0816-AD65C3035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6F3-22BA-4FED-92BA-2EE9C2483AB1}" type="datetimeFigureOut">
              <a:rPr lang="el-GR" smtClean="0"/>
              <a:t>12/4/2023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AEE86C9-BE14-BAF1-F812-A97EBA92A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6FE4EE3-8084-5E85-9DAE-40F1166D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E597A-FDB4-4DBE-84D4-7CF7FEE39D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428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62253B-6E56-18B6-B560-C19A48008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12E8586-E2CE-B4F6-BDAE-66A55AC23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1C7CD98-6255-443F-5440-B3AB084C6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6F3-22BA-4FED-92BA-2EE9C2483AB1}" type="datetimeFigureOut">
              <a:rPr lang="el-GR" smtClean="0"/>
              <a:t>12/4/2023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AD726A7-7BC1-7744-4B4B-FA21D58A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9649098-5034-F636-4495-83E67FF1A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E597A-FDB4-4DBE-84D4-7CF7FEE39D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985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B7071C-F410-F343-A0D7-4B03F562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388D92A-6E03-996B-C7C1-57CED27C1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2B4CD5F-16F6-0DC7-C8F4-B0D4332C7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6F3-22BA-4FED-92BA-2EE9C2483AB1}" type="datetimeFigureOut">
              <a:rPr lang="el-GR" smtClean="0"/>
              <a:t>12/4/2023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AF087F5-13D8-16C1-F2CF-E26F1906D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AD5E6E9-6348-CBFE-DB94-355FA7E4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E597A-FDB4-4DBE-84D4-7CF7FEE39D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390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E25E0F-E25E-D94F-79A2-C5EE67AD0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CB573C7-6B8C-5783-9A48-789D14A3C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710C8D7-0CE3-A4E2-A115-1DDB6BB30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DE2C2CC-B8FE-BB69-0704-B49ACC48C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6F3-22BA-4FED-92BA-2EE9C2483AB1}" type="datetimeFigureOut">
              <a:rPr lang="el-GR" smtClean="0"/>
              <a:t>12/4/2023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7BA231F-7CFC-23D6-3F5F-D3525F3E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4741966-5637-ACF0-FCD3-170647949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E597A-FDB4-4DBE-84D4-7CF7FEE39D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774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5CE13B-EE4E-9B2D-1990-39EE44D5C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6CC641B-0029-E1EC-272F-14888473D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DF68CC8-8A1A-465C-13B8-8247B6C7F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D46162FD-7AF7-AC1F-DFCE-E89724F6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40E586F-75CA-116D-550B-E1FA15C4F8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608CA015-9B7A-66A8-E668-1B2257D89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6F3-22BA-4FED-92BA-2EE9C2483AB1}" type="datetimeFigureOut">
              <a:rPr lang="el-GR" smtClean="0"/>
              <a:t>12/4/2023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B5513BCC-A168-547E-AFD3-30C16E904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0CC9157-60CD-2D7F-5079-068BCB23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E597A-FDB4-4DBE-84D4-7CF7FEE39D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426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F3D7BE-B8CB-9715-6AA4-CDDA29046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BEC03717-BC9B-4863-1A73-3CFB9BA6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6F3-22BA-4FED-92BA-2EE9C2483AB1}" type="datetimeFigureOut">
              <a:rPr lang="el-GR" smtClean="0"/>
              <a:t>12/4/2023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2C25301-4150-99BB-A6B8-8A562124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6F9C7DA-CA26-797E-5CAE-C1BC41CBA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E597A-FDB4-4DBE-84D4-7CF7FEE39D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0396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1B04E003-C890-C2A6-4741-8A92764D5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6F3-22BA-4FED-92BA-2EE9C2483AB1}" type="datetimeFigureOut">
              <a:rPr lang="el-GR" smtClean="0"/>
              <a:t>12/4/2023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12352232-7596-BBE3-CD20-7C63C1890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6BA0C7F-2941-8660-EB03-73BB931C7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E597A-FDB4-4DBE-84D4-7CF7FEE39D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522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101CB6-C40A-B2C5-3875-D71AB64C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E7DEB11-863B-C359-DEBF-6404ECBB3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011F2E2-6F1C-8A2F-4D9B-C582D5E7E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785075E-99C6-7870-E4E2-DC5FEA13E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6F3-22BA-4FED-92BA-2EE9C2483AB1}" type="datetimeFigureOut">
              <a:rPr lang="el-GR" smtClean="0"/>
              <a:t>12/4/2023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9CFCDA1-8DE6-A809-8A4E-3F1F18919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B872660-2B47-C8FF-7925-C8A824CCE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E597A-FDB4-4DBE-84D4-7CF7FEE39D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390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C72874-A502-D428-46C3-77EB0FD07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443597BA-E0B6-B316-8316-C997D34CD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5B7E599-314D-528A-3630-DEE4F2AA0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E98BAF1-0A70-7853-C2DB-54F4EAAE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86F3-22BA-4FED-92BA-2EE9C2483AB1}" type="datetimeFigureOut">
              <a:rPr lang="el-GR" smtClean="0"/>
              <a:t>12/4/2023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428439B-836D-8D1B-394D-5A8B5A13D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4A26712-0997-26F5-5133-1BB6FB6D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E597A-FDB4-4DBE-84D4-7CF7FEE39D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9778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169A06E8-4539-D42D-CE2C-64149DA00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F1E8144-7836-E240-1155-38198B378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836F322-BD4B-11E2-22DB-9CE6FEEFF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586F3-22BA-4FED-92BA-2EE9C2483AB1}" type="datetimeFigureOut">
              <a:rPr lang="el-GR" smtClean="0"/>
              <a:t>12/4/2023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268DAF0-1EBE-B526-EF48-7B0F4D466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7DD437-16B4-5259-C7E6-D09D61137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E597A-FDB4-4DBE-84D4-7CF7FEE39D6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710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WhepZMxNzZg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4544FF-5055-A36B-2403-BF9BA6D1B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32565"/>
          </a:xfrm>
        </p:spPr>
        <p:txBody>
          <a:bodyPr/>
          <a:lstStyle/>
          <a:p>
            <a:r>
              <a:rPr lang="el-GR" dirty="0"/>
              <a:t>Χρήμα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FF12ED5-2273-49F3-0B70-5256925316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2B56C83-C69D-58A9-5236-0C4881D8E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2143"/>
            <a:ext cx="12126897" cy="69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40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0D7165-B045-5356-C870-A95D602C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948" y="248575"/>
            <a:ext cx="6124852" cy="1442113"/>
          </a:xfrm>
        </p:spPr>
        <p:txBody>
          <a:bodyPr/>
          <a:lstStyle/>
          <a:p>
            <a:r>
              <a:rPr lang="el-GR" b="1" dirty="0">
                <a:solidFill>
                  <a:srgbClr val="002060"/>
                </a:solidFill>
              </a:rPr>
              <a:t>Ψηφιακά νομίσματα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80D8439-0EFC-C444-C892-37E318ADF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7476" y="2017550"/>
            <a:ext cx="2762250" cy="165735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B19F8FB-A4F4-A195-8681-AAC662B0B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8" y="38263"/>
            <a:ext cx="4800370" cy="678147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1DD1AD4-6DB1-B5D3-3EBD-89250234F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86" t="-12" r="31989" b="26346"/>
          <a:stretch/>
        </p:blipFill>
        <p:spPr>
          <a:xfrm>
            <a:off x="5308477" y="2991776"/>
            <a:ext cx="2982897" cy="35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53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BCE0CE-BCF3-356E-3A58-437AA54F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42173" cy="1374898"/>
          </a:xfrm>
        </p:spPr>
        <p:txBody>
          <a:bodyPr/>
          <a:lstStyle/>
          <a:p>
            <a:pPr algn="ctr"/>
            <a:r>
              <a:rPr lang="el-GR" b="1" dirty="0"/>
              <a:t>Χρήμα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678607F-74B7-D08A-6029-BACD97FA4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Τι είναι το χρήμα;</a:t>
            </a:r>
          </a:p>
          <a:p>
            <a:r>
              <a:rPr lang="el-GR" dirty="0"/>
              <a:t>Ιστορικά στοιχεία</a:t>
            </a:r>
          </a:p>
          <a:p>
            <a:r>
              <a:rPr lang="el-GR" dirty="0"/>
              <a:t>Με ποιον τρόπο γινόταν οι συναλλαγές πριν την ύπαρξη του χρήματος;</a:t>
            </a:r>
          </a:p>
          <a:p>
            <a:r>
              <a:rPr lang="el-GR" dirty="0"/>
              <a:t>Λειτουργίες χρήματος</a:t>
            </a:r>
          </a:p>
          <a:p>
            <a:r>
              <a:rPr lang="el-GR" dirty="0"/>
              <a:t>Ιδιότητες χρήματος</a:t>
            </a:r>
          </a:p>
          <a:p>
            <a:r>
              <a:rPr lang="el-GR" dirty="0"/>
              <a:t>Σύγχρονες μορφές χρήματος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DDEC312-983A-5EEB-0E85-20554CFB3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741" y="440571"/>
            <a:ext cx="1993565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86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D133620-2FE4-44C1-4585-158DA062C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Λειτουργίες χρήματος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B54336D-50CB-9553-057B-8FCE84BAA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Μέσο συναλλαγής για αγορά αξίας αγαθών και υπηρεσιών</a:t>
            </a:r>
          </a:p>
          <a:p>
            <a:r>
              <a:rPr lang="el-GR" dirty="0"/>
              <a:t>Μέσο πληρωμών (λογιστική μονάδα για καθορισμό τιμών)</a:t>
            </a:r>
          </a:p>
          <a:p>
            <a:r>
              <a:rPr lang="el-GR" dirty="0"/>
              <a:t>Μέσο αποταμίευσης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246D7D0-C180-ED54-0220-FCA67D349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83" y="3514548"/>
            <a:ext cx="2729883" cy="272988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F790080-1AF9-3CC4-95B9-B522E5D07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883" y="2813884"/>
            <a:ext cx="3156751" cy="1913182"/>
          </a:xfrm>
          <a:prstGeom prst="rect">
            <a:avLst/>
          </a:prstGeom>
        </p:spPr>
      </p:pic>
      <p:pic>
        <p:nvPicPr>
          <p:cNvPr id="2050" name="Picture 2" descr="Συντάξεις: Έρχονται τέσσερα νέα πακέτα αναδρομικών - ΤΟ ΒΗΜΑ">
            <a:extLst>
              <a:ext uri="{FF2B5EF4-FFF2-40B4-BE49-F238E27FC236}">
                <a16:creationId xmlns:a16="http://schemas.microsoft.com/office/drawing/2014/main" id="{BF0D1A92-6C06-4051-4F37-3B6512E6C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t="31213" r="12379" b="3158"/>
          <a:stretch/>
        </p:blipFill>
        <p:spPr bwMode="auto">
          <a:xfrm>
            <a:off x="6803997" y="4957885"/>
            <a:ext cx="4580878" cy="182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100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6DE6A09-C8B1-70D0-003C-957024400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Τι γίνεται με το χρήμα;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1CAFE16-F5D2-2386-ADE9-023D397BC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6886" y="3251399"/>
            <a:ext cx="3273836" cy="1841152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A15760B3-821F-81C9-1F89-C7C25DC9B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66" y="1690688"/>
            <a:ext cx="2773920" cy="156071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A5A8ED70-A89A-B071-97A1-957E36E59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717" y="4416055"/>
            <a:ext cx="2389839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72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D68EE36-C30B-469C-B5F7-F0228DEAE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Νομίσματα (συλλογή νομισμάτων)</a:t>
            </a:r>
          </a:p>
        </p:txBody>
      </p:sp>
      <p:pic>
        <p:nvPicPr>
          <p:cNvPr id="1028" name="Picture 4" descr="Αττικό τάλαντο - Βικιπαίδεια">
            <a:extLst>
              <a:ext uri="{FF2B5EF4-FFF2-40B4-BE49-F238E27FC236}">
                <a16:creationId xmlns:a16="http://schemas.microsoft.com/office/drawing/2014/main" id="{F1397BB3-CD0C-6457-EEFA-05AB62A47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3" y="1815128"/>
            <a:ext cx="2685259" cy="141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02A5511B-7FFF-C320-4AE2-A7BEA3FF7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447" y="2004817"/>
            <a:ext cx="2184647" cy="1105978"/>
          </a:xfrm>
          <a:prstGeom prst="rect">
            <a:avLst/>
          </a:prstGeom>
        </p:spPr>
      </p:pic>
      <p:pic>
        <p:nvPicPr>
          <p:cNvPr id="1030" name="Picture 6" descr="Δραχμή VS ευρώ: Μύθοι και αλήθειες από γνωστούς οικονομολόγους στο  Newsbomb.gr - Newsbomb - Ειδησεις - News">
            <a:extLst>
              <a:ext uri="{FF2B5EF4-FFF2-40B4-BE49-F238E27FC236}">
                <a16:creationId xmlns:a16="http://schemas.microsoft.com/office/drawing/2014/main" id="{EF44349D-5E15-E98C-3ABA-15DD19779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4" t="12297" r="6461" b="19288"/>
          <a:stretch/>
        </p:blipFill>
        <p:spPr bwMode="auto">
          <a:xfrm>
            <a:off x="3468140" y="3626376"/>
            <a:ext cx="2074415" cy="128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D8FF961-B472-F785-00E6-24038E4213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992" b="13168"/>
          <a:stretch/>
        </p:blipFill>
        <p:spPr>
          <a:xfrm>
            <a:off x="491743" y="3626376"/>
            <a:ext cx="2390775" cy="126733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BEB856A3-F2A0-4B26-6BA9-DFB2D9959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99" y="5579096"/>
            <a:ext cx="1142409" cy="1142409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734B7CF-7445-D13C-306D-DF4819A91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7131" y="3587207"/>
            <a:ext cx="1580003" cy="2377931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4E91A4F2-3789-26DB-2DD9-0A1E4BC3E09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03" t="9450" r="3186" b="25437"/>
          <a:stretch/>
        </p:blipFill>
        <p:spPr>
          <a:xfrm>
            <a:off x="1691115" y="5626395"/>
            <a:ext cx="2076871" cy="1047810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AC8A8C8C-3B24-19E9-7882-04654F6C8A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0309" y="5626395"/>
            <a:ext cx="974204" cy="972581"/>
          </a:xfrm>
          <a:prstGeom prst="rect">
            <a:avLst/>
          </a:prstGeom>
        </p:spPr>
      </p:pic>
      <p:sp>
        <p:nvSpPr>
          <p:cNvPr id="16" name="Θέση περιεχομένου 15">
            <a:extLst>
              <a:ext uri="{FF2B5EF4-FFF2-40B4-BE49-F238E27FC236}">
                <a16:creationId xmlns:a16="http://schemas.microsoft.com/office/drawing/2014/main" id="{18BE6F20-F25B-1D7A-CF74-6BF628DD8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2664" y="3750309"/>
            <a:ext cx="3587127" cy="154093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sz="3400" dirty="0"/>
              <a:t>Σκεφτείτε με πόσα χρήματα οι πολίτες της κάθε χώρας μπορούν να αγοράσουν τα ίδια αγαθά, πόσα χρήματα χρειάζονται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17" name="Θέση περιεχομένου 15">
            <a:extLst>
              <a:ext uri="{FF2B5EF4-FFF2-40B4-BE49-F238E27FC236}">
                <a16:creationId xmlns:a16="http://schemas.microsoft.com/office/drawing/2014/main" id="{15D0769F-72EB-250E-CC80-C54902E7DBB2}"/>
              </a:ext>
            </a:extLst>
          </p:cNvPr>
          <p:cNvSpPr txBox="1">
            <a:spLocks/>
          </p:cNvSpPr>
          <p:nvPr/>
        </p:nvSpPr>
        <p:spPr>
          <a:xfrm>
            <a:off x="7509816" y="1843089"/>
            <a:ext cx="3996383" cy="1540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dirty="0"/>
              <a:t>Παρατηρήστε τα νομίσματα και εντοπίστε ομοιότητες και διαφορές</a:t>
            </a:r>
          </a:p>
        </p:txBody>
      </p:sp>
    </p:spTree>
    <p:extLst>
      <p:ext uri="{BB962C8B-B14F-4D97-AF65-F5344CB8AC3E}">
        <p14:creationId xmlns:p14="http://schemas.microsoft.com/office/powerpoint/2010/main" val="2330253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ECC86D-C186-CBA6-9C1E-F64C5EF75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494" y="435006"/>
            <a:ext cx="7501631" cy="1047565"/>
          </a:xfrm>
        </p:spPr>
        <p:txBody>
          <a:bodyPr>
            <a:normAutofit fontScale="90000"/>
          </a:bodyPr>
          <a:lstStyle/>
          <a:p>
            <a:r>
              <a:rPr lang="el-GR" dirty="0"/>
              <a:t>Διαθεματική προσέγγιση</a:t>
            </a:r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2B701D5B-0EF4-4798-28B0-19DC6909B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457" y="1686757"/>
            <a:ext cx="6915704" cy="2621132"/>
          </a:xfrm>
        </p:spPr>
        <p:txBody>
          <a:bodyPr/>
          <a:lstStyle/>
          <a:p>
            <a:pPr algn="l"/>
            <a:r>
              <a:rPr lang="el-GR" dirty="0"/>
              <a:t>Στο μάθημα της Νεοελληνικής Λογοτεχνίας παρουσιάζεται απόσπασμα από το μυθιστόρημα του Θεοτόκη Κωνσταντίνου «Η τιμή και το χρήμα»</a:t>
            </a:r>
          </a:p>
          <a:p>
            <a:pPr algn="l"/>
            <a:r>
              <a:rPr lang="el-GR" dirty="0"/>
              <a:t>«Η τιμή της αγάπης» </a:t>
            </a:r>
            <a:r>
              <a:rPr lang="en-GB" dirty="0">
                <a:hlinkClick r:id="rId2"/>
              </a:rPr>
              <a:t>https://www.youtube.com/watch?v=WhepZMxNzZg</a:t>
            </a:r>
            <a:r>
              <a:rPr lang="el-GR" dirty="0"/>
              <a:t> τραγούδι από την ταινία που βασίστηκε στο μυθιστόρημα</a:t>
            </a:r>
          </a:p>
        </p:txBody>
      </p:sp>
      <p:pic>
        <p:nvPicPr>
          <p:cNvPr id="3074" name="Picture 2" descr="Η ΤΙΜΗ ΚΑΙ ΤΟ ΧΡΗΜΑ – Πανεπιστημιακές Εκδόσεις Κρήτης">
            <a:extLst>
              <a:ext uri="{FF2B5EF4-FFF2-40B4-BE49-F238E27FC236}">
                <a16:creationId xmlns:a16="http://schemas.microsoft.com/office/drawing/2014/main" id="{08C24775-4602-5784-B3E8-B967136A052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9" t="25780" r="24024" b="5465"/>
          <a:stretch/>
        </p:blipFill>
        <p:spPr bwMode="auto">
          <a:xfrm>
            <a:off x="7903856" y="871538"/>
            <a:ext cx="359568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617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339370E-897D-215C-781D-49DC93274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i="0" cap="all" dirty="0">
                <a:solidFill>
                  <a:srgbClr val="002060"/>
                </a:solidFill>
                <a:effectLst/>
                <a:latin typeface="+mn-lt"/>
              </a:rPr>
              <a:t>ΣΤΙΧΟΙ Η ΤΙΜΗ ΤΗΣ ΑΓΑΠΗΣ</a:t>
            </a:r>
            <a:br>
              <a:rPr lang="el-GR" b="1" i="0" cap="all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432AD7B-E24C-6A6C-F01D-FB9BD17C0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59" y="1324353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  <a:t>Τιμή δεν έχει η αγάπη,</a:t>
            </a:r>
            <a:b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</a:br>
            <a: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  <a:t>τιμή δεν έχει κι η ζωή.</a:t>
            </a:r>
            <a:b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</a:br>
            <a: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  <a:t>Ποιος την πουλά, ποιος αγοράζει,</a:t>
            </a:r>
            <a:b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</a:br>
            <a: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  <a:t>ποιος </a:t>
            </a:r>
            <a:r>
              <a:rPr lang="el-GR" b="0" i="0" dirty="0" err="1">
                <a:solidFill>
                  <a:srgbClr val="002060"/>
                </a:solidFill>
                <a:effectLst/>
                <a:latin typeface="Sorts Mill Goudy"/>
              </a:rPr>
              <a:t>τηνε</a:t>
            </a:r>
            <a: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  <a:t> βγάζει στο σφυρί;</a:t>
            </a:r>
          </a:p>
          <a:p>
            <a:pPr algn="l"/>
            <a: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  <a:t>Τιμή δεν έχει η αγάπη,</a:t>
            </a:r>
            <a:b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</a:br>
            <a: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  <a:t>τιμή δεν έχει κι η ζωή.</a:t>
            </a:r>
            <a:b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</a:br>
            <a: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  <a:t>Όποιος την έχει </a:t>
            </a:r>
            <a:r>
              <a:rPr lang="el-GR" b="0" i="0" dirty="0" err="1">
                <a:solidFill>
                  <a:srgbClr val="002060"/>
                </a:solidFill>
                <a:effectLst/>
                <a:latin typeface="Sorts Mill Goudy"/>
              </a:rPr>
              <a:t>τηνε</a:t>
            </a:r>
            <a: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  <a:t> δίνει</a:t>
            </a:r>
            <a:b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</a:br>
            <a: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  <a:t>με μια ματιά, μ’ ένα φιλί.</a:t>
            </a:r>
          </a:p>
          <a:p>
            <a:pPr algn="l"/>
            <a: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  <a:t>Αν έχεις λίγη αγάπη, </a:t>
            </a:r>
            <a:r>
              <a:rPr lang="el-GR" b="0" i="0" dirty="0" err="1">
                <a:solidFill>
                  <a:srgbClr val="002060"/>
                </a:solidFill>
                <a:effectLst/>
                <a:latin typeface="Sorts Mill Goudy"/>
              </a:rPr>
              <a:t>δώσ</a:t>
            </a:r>
            <a: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  <a:t>’ μου</a:t>
            </a:r>
            <a:b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</a:br>
            <a: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  <a:t>να μου γλυκάνεις τη ζωή.</a:t>
            </a:r>
            <a:b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</a:br>
            <a: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  <a:t>Τιμή δεν έχει η αγάπη,</a:t>
            </a:r>
            <a:b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</a:br>
            <a:r>
              <a:rPr lang="el-GR" b="0" i="0" dirty="0">
                <a:solidFill>
                  <a:srgbClr val="002060"/>
                </a:solidFill>
                <a:effectLst/>
                <a:latin typeface="Sorts Mill Goudy"/>
              </a:rPr>
              <a:t>τιμή δεν έχει κι η τιμή.</a:t>
            </a: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FE3CA75-CE9B-AE5D-C12E-9A42B961F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74448"/>
            <a:ext cx="2857500" cy="28575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ADC4136-846B-A505-EDF4-16C44B5A5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03" r="5736"/>
          <a:stretch/>
        </p:blipFill>
        <p:spPr>
          <a:xfrm>
            <a:off x="8166578" y="619464"/>
            <a:ext cx="3076252" cy="23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19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DE083A-DD8F-DC42-E409-10E97981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Πλαστικό χρήμα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94B3693B-EDE0-C884-032C-009E7405F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026"/>
          <a:stretch/>
        </p:blipFill>
        <p:spPr>
          <a:xfrm>
            <a:off x="7697957" y="2163616"/>
            <a:ext cx="2495550" cy="1627149"/>
          </a:xfrm>
          <a:prstGeom prst="rect">
            <a:avLst/>
          </a:prstGeom>
        </p:spPr>
      </p:pic>
      <p:pic>
        <p:nvPicPr>
          <p:cNvPr id="4098" name="Picture 2" descr="Ο «τζάμπας πέθανε» στις χρεωστικές κάρτες - Οι νέες προμήθειες από εδώ και  πέρα | Νέα | Moneyonline">
            <a:extLst>
              <a:ext uri="{FF2B5EF4-FFF2-40B4-BE49-F238E27FC236}">
                <a16:creationId xmlns:a16="http://schemas.microsoft.com/office/drawing/2014/main" id="{8E0F6834-0458-AB1B-8E19-A7BC53DC3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3" y="1884702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567D8E6-BDAB-D81E-6587-9F6A9646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587" y="2341809"/>
            <a:ext cx="2514600" cy="181927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5E711B5-38B2-9F26-3820-AE269D58A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187" y="4657725"/>
            <a:ext cx="1905000" cy="120015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EF32586-F100-B556-76B3-78CBF26DD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67" y="4021452"/>
            <a:ext cx="3717452" cy="215486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A23967CF-B46B-D429-26E3-DA5CF3915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1498" y="4181128"/>
            <a:ext cx="2475165" cy="179074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50D180A-A9DB-5A48-34D3-56984C5A0A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691"/>
          <a:stretch/>
        </p:blipFill>
        <p:spPr>
          <a:xfrm>
            <a:off x="7364155" y="4851909"/>
            <a:ext cx="1358284" cy="113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76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8633C7-0332-127D-B4D8-4A85E821A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Ηλεκτρονικές συναλλαγές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6B201E6A-0076-548B-3543-F28521077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112" y="1925086"/>
            <a:ext cx="5013045" cy="300782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9C8616A-A6B9-DF1D-6C99-EA0FC5634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261" y="936350"/>
            <a:ext cx="4329444" cy="288104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F2C53D3-63A0-D391-A9A0-516521B30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845" y="4074850"/>
            <a:ext cx="4659508" cy="262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7622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237</Words>
  <Application>Microsoft Office PowerPoint</Application>
  <PresentationFormat>Ευρεία οθόνη</PresentationFormat>
  <Paragraphs>28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Sorts Mill Goudy</vt:lpstr>
      <vt:lpstr>Θέμα του Office</vt:lpstr>
      <vt:lpstr>Χρήμα</vt:lpstr>
      <vt:lpstr>Χρήμα</vt:lpstr>
      <vt:lpstr>Λειτουργίες χρήματος</vt:lpstr>
      <vt:lpstr>Τι γίνεται με το χρήμα;</vt:lpstr>
      <vt:lpstr>Νομίσματα (συλλογή νομισμάτων)</vt:lpstr>
      <vt:lpstr>Διαθεματική προσέγγιση</vt:lpstr>
      <vt:lpstr>ΣΤΙΧΟΙ Η ΤΙΜΗ ΤΗΣ ΑΓΑΠΗΣ </vt:lpstr>
      <vt:lpstr>Πλαστικό χρήμα</vt:lpstr>
      <vt:lpstr>Ηλεκτρονικές συναλλαγές</vt:lpstr>
      <vt:lpstr>Ψηφιακά νομίσματα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Χρήμα</dc:title>
  <dc:creator>ΑΙΚΑΤΕΡΙΝΗ ΤΟΥΣΚΑ</dc:creator>
  <cp:lastModifiedBy>ΑΙΚΑΤΕΡΙΝΗ ΤΟΥΣΚΑ</cp:lastModifiedBy>
  <cp:revision>4</cp:revision>
  <dcterms:created xsi:type="dcterms:W3CDTF">2023-04-11T10:48:03Z</dcterms:created>
  <dcterms:modified xsi:type="dcterms:W3CDTF">2023-04-12T10:17:57Z</dcterms:modified>
</cp:coreProperties>
</file>