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97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B6EE97-9B8E-4A2D-9525-23B7EBD1A958}" type="datetimeFigureOut">
              <a:rPr lang="el-GR" smtClean="0"/>
              <a:pPr/>
              <a:t>8/2/2019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31B240-E0F7-400E-9A43-77E2A054935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096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096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097466-2055-4800-B9E2-6753197B40B3}" type="slidenum">
              <a:rPr lang="el-GR" smtClean="0">
                <a:latin typeface="Arial" pitchFamily="34" charset="0"/>
                <a:cs typeface="Arial" pitchFamily="34" charset="0"/>
              </a:rPr>
              <a:pPr/>
              <a:t>4</a:t>
            </a:fld>
            <a:endParaRPr lang="el-GR"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5AC010C-55E4-46B1-98DA-98F657CD7DA1}" type="datetime1">
              <a:rPr lang="el-GR" smtClean="0"/>
              <a:t>8/2/2019</a:t>
            </a:fld>
            <a:endParaRPr lang="el-GR"/>
          </a:p>
        </p:txBody>
      </p:sp>
      <p:sp>
        <p:nvSpPr>
          <p:cNvPr id="5" name="4 - Θέση υποσέλιδου"/>
          <p:cNvSpPr>
            <a:spLocks noGrp="1"/>
          </p:cNvSpPr>
          <p:nvPr>
            <p:ph type="ftr" sz="quarter" idx="11"/>
          </p:nvPr>
        </p:nvSpPr>
        <p:spPr/>
        <p:txBody>
          <a:bodyPr/>
          <a:lstStyle/>
          <a:p>
            <a:r>
              <a:rPr lang="el-GR" smtClean="0"/>
              <a:t>ΑΘΑΝΑΣΟΠΟΥΛΟΣ ΠΑΝΑΓΙΩΤΗΣ</a:t>
            </a:r>
            <a:endParaRPr lang="el-GR"/>
          </a:p>
        </p:txBody>
      </p:sp>
      <p:sp>
        <p:nvSpPr>
          <p:cNvPr id="6" name="5 - Θέση αριθμού διαφάνειας"/>
          <p:cNvSpPr>
            <a:spLocks noGrp="1"/>
          </p:cNvSpPr>
          <p:nvPr>
            <p:ph type="sldNum" sz="quarter" idx="12"/>
          </p:nvPr>
        </p:nvSpPr>
        <p:spPr/>
        <p:txBody>
          <a:bodyPr/>
          <a:lstStyle/>
          <a:p>
            <a:fld id="{78F2F884-C5EB-4740-A415-27C62352471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937175B-2F22-4ED5-A2B7-10897EAA25E4}" type="datetime1">
              <a:rPr lang="el-GR" smtClean="0"/>
              <a:t>8/2/2019</a:t>
            </a:fld>
            <a:endParaRPr lang="el-GR"/>
          </a:p>
        </p:txBody>
      </p:sp>
      <p:sp>
        <p:nvSpPr>
          <p:cNvPr id="5" name="4 - Θέση υποσέλιδου"/>
          <p:cNvSpPr>
            <a:spLocks noGrp="1"/>
          </p:cNvSpPr>
          <p:nvPr>
            <p:ph type="ftr" sz="quarter" idx="11"/>
          </p:nvPr>
        </p:nvSpPr>
        <p:spPr/>
        <p:txBody>
          <a:bodyPr/>
          <a:lstStyle/>
          <a:p>
            <a:r>
              <a:rPr lang="el-GR" smtClean="0"/>
              <a:t>ΑΘΑΝΑΣΟΠΟΥΛΟΣ ΠΑΝΑΓΙΩΤΗΣ</a:t>
            </a:r>
            <a:endParaRPr lang="el-GR"/>
          </a:p>
        </p:txBody>
      </p:sp>
      <p:sp>
        <p:nvSpPr>
          <p:cNvPr id="6" name="5 - Θέση αριθμού διαφάνειας"/>
          <p:cNvSpPr>
            <a:spLocks noGrp="1"/>
          </p:cNvSpPr>
          <p:nvPr>
            <p:ph type="sldNum" sz="quarter" idx="12"/>
          </p:nvPr>
        </p:nvSpPr>
        <p:spPr/>
        <p:txBody>
          <a:bodyPr/>
          <a:lstStyle/>
          <a:p>
            <a:fld id="{78F2F884-C5EB-4740-A415-27C62352471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33B3E4D-6D38-4D46-9AC3-59F600BC230F}" type="datetime1">
              <a:rPr lang="el-GR" smtClean="0"/>
              <a:t>8/2/2019</a:t>
            </a:fld>
            <a:endParaRPr lang="el-GR"/>
          </a:p>
        </p:txBody>
      </p:sp>
      <p:sp>
        <p:nvSpPr>
          <p:cNvPr id="5" name="4 - Θέση υποσέλιδου"/>
          <p:cNvSpPr>
            <a:spLocks noGrp="1"/>
          </p:cNvSpPr>
          <p:nvPr>
            <p:ph type="ftr" sz="quarter" idx="11"/>
          </p:nvPr>
        </p:nvSpPr>
        <p:spPr/>
        <p:txBody>
          <a:bodyPr/>
          <a:lstStyle/>
          <a:p>
            <a:r>
              <a:rPr lang="el-GR" smtClean="0"/>
              <a:t>ΑΘΑΝΑΣΟΠΟΥΛΟΣ ΠΑΝΑΓΙΩΤΗΣ</a:t>
            </a:r>
            <a:endParaRPr lang="el-GR"/>
          </a:p>
        </p:txBody>
      </p:sp>
      <p:sp>
        <p:nvSpPr>
          <p:cNvPr id="6" name="5 - Θέση αριθμού διαφάνειας"/>
          <p:cNvSpPr>
            <a:spLocks noGrp="1"/>
          </p:cNvSpPr>
          <p:nvPr>
            <p:ph type="sldNum" sz="quarter" idx="12"/>
          </p:nvPr>
        </p:nvSpPr>
        <p:spPr/>
        <p:txBody>
          <a:bodyPr/>
          <a:lstStyle/>
          <a:p>
            <a:fld id="{78F2F884-C5EB-4740-A415-27C62352471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703E1ED-F239-4C2F-B3D4-8C7DC0EAD351}" type="datetime1">
              <a:rPr lang="el-GR" smtClean="0"/>
              <a:t>8/2/2019</a:t>
            </a:fld>
            <a:endParaRPr lang="el-GR"/>
          </a:p>
        </p:txBody>
      </p:sp>
      <p:sp>
        <p:nvSpPr>
          <p:cNvPr id="5" name="4 - Θέση υποσέλιδου"/>
          <p:cNvSpPr>
            <a:spLocks noGrp="1"/>
          </p:cNvSpPr>
          <p:nvPr>
            <p:ph type="ftr" sz="quarter" idx="11"/>
          </p:nvPr>
        </p:nvSpPr>
        <p:spPr/>
        <p:txBody>
          <a:bodyPr/>
          <a:lstStyle/>
          <a:p>
            <a:r>
              <a:rPr lang="el-GR" smtClean="0"/>
              <a:t>ΑΘΑΝΑΣΟΠΟΥΛΟΣ ΠΑΝΑΓΙΩΤΗΣ</a:t>
            </a:r>
            <a:endParaRPr lang="el-GR"/>
          </a:p>
        </p:txBody>
      </p:sp>
      <p:sp>
        <p:nvSpPr>
          <p:cNvPr id="6" name="5 - Θέση αριθμού διαφάνειας"/>
          <p:cNvSpPr>
            <a:spLocks noGrp="1"/>
          </p:cNvSpPr>
          <p:nvPr>
            <p:ph type="sldNum" sz="quarter" idx="12"/>
          </p:nvPr>
        </p:nvSpPr>
        <p:spPr/>
        <p:txBody>
          <a:bodyPr/>
          <a:lstStyle/>
          <a:p>
            <a:fld id="{78F2F884-C5EB-4740-A415-27C62352471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AE4A6DA-7252-4627-8D79-589680ECDB4D}" type="datetime1">
              <a:rPr lang="el-GR" smtClean="0"/>
              <a:t>8/2/2019</a:t>
            </a:fld>
            <a:endParaRPr lang="el-GR"/>
          </a:p>
        </p:txBody>
      </p:sp>
      <p:sp>
        <p:nvSpPr>
          <p:cNvPr id="5" name="4 - Θέση υποσέλιδου"/>
          <p:cNvSpPr>
            <a:spLocks noGrp="1"/>
          </p:cNvSpPr>
          <p:nvPr>
            <p:ph type="ftr" sz="quarter" idx="11"/>
          </p:nvPr>
        </p:nvSpPr>
        <p:spPr/>
        <p:txBody>
          <a:bodyPr/>
          <a:lstStyle/>
          <a:p>
            <a:r>
              <a:rPr lang="el-GR" smtClean="0"/>
              <a:t>ΑΘΑΝΑΣΟΠΟΥΛΟΣ ΠΑΝΑΓΙΩΤΗΣ</a:t>
            </a:r>
            <a:endParaRPr lang="el-GR"/>
          </a:p>
        </p:txBody>
      </p:sp>
      <p:sp>
        <p:nvSpPr>
          <p:cNvPr id="6" name="5 - Θέση αριθμού διαφάνειας"/>
          <p:cNvSpPr>
            <a:spLocks noGrp="1"/>
          </p:cNvSpPr>
          <p:nvPr>
            <p:ph type="sldNum" sz="quarter" idx="12"/>
          </p:nvPr>
        </p:nvSpPr>
        <p:spPr/>
        <p:txBody>
          <a:bodyPr/>
          <a:lstStyle/>
          <a:p>
            <a:fld id="{78F2F884-C5EB-4740-A415-27C62352471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9D0CAFE-3EC0-41D4-B933-0418EAD78FCE}" type="datetime1">
              <a:rPr lang="el-GR" smtClean="0"/>
              <a:t>8/2/2019</a:t>
            </a:fld>
            <a:endParaRPr lang="el-GR"/>
          </a:p>
        </p:txBody>
      </p:sp>
      <p:sp>
        <p:nvSpPr>
          <p:cNvPr id="6" name="5 - Θέση υποσέλιδου"/>
          <p:cNvSpPr>
            <a:spLocks noGrp="1"/>
          </p:cNvSpPr>
          <p:nvPr>
            <p:ph type="ftr" sz="quarter" idx="11"/>
          </p:nvPr>
        </p:nvSpPr>
        <p:spPr/>
        <p:txBody>
          <a:bodyPr/>
          <a:lstStyle/>
          <a:p>
            <a:r>
              <a:rPr lang="el-GR" smtClean="0"/>
              <a:t>ΑΘΑΝΑΣΟΠΟΥΛΟΣ ΠΑΝΑΓΙΩΤΗΣ</a:t>
            </a:r>
            <a:endParaRPr lang="el-GR"/>
          </a:p>
        </p:txBody>
      </p:sp>
      <p:sp>
        <p:nvSpPr>
          <p:cNvPr id="7" name="6 - Θέση αριθμού διαφάνειας"/>
          <p:cNvSpPr>
            <a:spLocks noGrp="1"/>
          </p:cNvSpPr>
          <p:nvPr>
            <p:ph type="sldNum" sz="quarter" idx="12"/>
          </p:nvPr>
        </p:nvSpPr>
        <p:spPr/>
        <p:txBody>
          <a:bodyPr/>
          <a:lstStyle/>
          <a:p>
            <a:fld id="{78F2F884-C5EB-4740-A415-27C62352471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C823650-2CA8-4684-998E-F426748DD2E8}" type="datetime1">
              <a:rPr lang="el-GR" smtClean="0"/>
              <a:t>8/2/2019</a:t>
            </a:fld>
            <a:endParaRPr lang="el-GR"/>
          </a:p>
        </p:txBody>
      </p:sp>
      <p:sp>
        <p:nvSpPr>
          <p:cNvPr id="8" name="7 - Θέση υποσέλιδου"/>
          <p:cNvSpPr>
            <a:spLocks noGrp="1"/>
          </p:cNvSpPr>
          <p:nvPr>
            <p:ph type="ftr" sz="quarter" idx="11"/>
          </p:nvPr>
        </p:nvSpPr>
        <p:spPr/>
        <p:txBody>
          <a:bodyPr/>
          <a:lstStyle/>
          <a:p>
            <a:r>
              <a:rPr lang="el-GR" smtClean="0"/>
              <a:t>ΑΘΑΝΑΣΟΠΟΥΛΟΣ ΠΑΝΑΓΙΩΤΗΣ</a:t>
            </a:r>
            <a:endParaRPr lang="el-GR"/>
          </a:p>
        </p:txBody>
      </p:sp>
      <p:sp>
        <p:nvSpPr>
          <p:cNvPr id="9" name="8 - Θέση αριθμού διαφάνειας"/>
          <p:cNvSpPr>
            <a:spLocks noGrp="1"/>
          </p:cNvSpPr>
          <p:nvPr>
            <p:ph type="sldNum" sz="quarter" idx="12"/>
          </p:nvPr>
        </p:nvSpPr>
        <p:spPr/>
        <p:txBody>
          <a:bodyPr/>
          <a:lstStyle/>
          <a:p>
            <a:fld id="{78F2F884-C5EB-4740-A415-27C62352471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E5C7F8-E06D-4039-9413-FC966AC7828C}" type="datetime1">
              <a:rPr lang="el-GR" smtClean="0"/>
              <a:t>8/2/2019</a:t>
            </a:fld>
            <a:endParaRPr lang="el-GR"/>
          </a:p>
        </p:txBody>
      </p:sp>
      <p:sp>
        <p:nvSpPr>
          <p:cNvPr id="4" name="3 - Θέση υποσέλιδου"/>
          <p:cNvSpPr>
            <a:spLocks noGrp="1"/>
          </p:cNvSpPr>
          <p:nvPr>
            <p:ph type="ftr" sz="quarter" idx="11"/>
          </p:nvPr>
        </p:nvSpPr>
        <p:spPr/>
        <p:txBody>
          <a:bodyPr/>
          <a:lstStyle/>
          <a:p>
            <a:r>
              <a:rPr lang="el-GR" smtClean="0"/>
              <a:t>ΑΘΑΝΑΣΟΠΟΥΛΟΣ ΠΑΝΑΓΙΩΤΗΣ</a:t>
            </a:r>
            <a:endParaRPr lang="el-GR"/>
          </a:p>
        </p:txBody>
      </p:sp>
      <p:sp>
        <p:nvSpPr>
          <p:cNvPr id="5" name="4 - Θέση αριθμού διαφάνειας"/>
          <p:cNvSpPr>
            <a:spLocks noGrp="1"/>
          </p:cNvSpPr>
          <p:nvPr>
            <p:ph type="sldNum" sz="quarter" idx="12"/>
          </p:nvPr>
        </p:nvSpPr>
        <p:spPr/>
        <p:txBody>
          <a:bodyPr/>
          <a:lstStyle/>
          <a:p>
            <a:fld id="{78F2F884-C5EB-4740-A415-27C62352471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D0AD2E0-456C-4DA8-B7C6-0A4F4E38B379}" type="datetime1">
              <a:rPr lang="el-GR" smtClean="0"/>
              <a:t>8/2/2019</a:t>
            </a:fld>
            <a:endParaRPr lang="el-GR"/>
          </a:p>
        </p:txBody>
      </p:sp>
      <p:sp>
        <p:nvSpPr>
          <p:cNvPr id="3" name="2 - Θέση υποσέλιδου"/>
          <p:cNvSpPr>
            <a:spLocks noGrp="1"/>
          </p:cNvSpPr>
          <p:nvPr>
            <p:ph type="ftr" sz="quarter" idx="11"/>
          </p:nvPr>
        </p:nvSpPr>
        <p:spPr/>
        <p:txBody>
          <a:bodyPr/>
          <a:lstStyle/>
          <a:p>
            <a:r>
              <a:rPr lang="el-GR" smtClean="0"/>
              <a:t>ΑΘΑΝΑΣΟΠΟΥΛΟΣ ΠΑΝΑΓΙΩΤΗΣ</a:t>
            </a:r>
            <a:endParaRPr lang="el-GR"/>
          </a:p>
        </p:txBody>
      </p:sp>
      <p:sp>
        <p:nvSpPr>
          <p:cNvPr id="4" name="3 - Θέση αριθμού διαφάνειας"/>
          <p:cNvSpPr>
            <a:spLocks noGrp="1"/>
          </p:cNvSpPr>
          <p:nvPr>
            <p:ph type="sldNum" sz="quarter" idx="12"/>
          </p:nvPr>
        </p:nvSpPr>
        <p:spPr/>
        <p:txBody>
          <a:bodyPr/>
          <a:lstStyle/>
          <a:p>
            <a:fld id="{78F2F884-C5EB-4740-A415-27C62352471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C93D300-0BFD-4E22-8AE3-E6994BA28CCB}" type="datetime1">
              <a:rPr lang="el-GR" smtClean="0"/>
              <a:t>8/2/2019</a:t>
            </a:fld>
            <a:endParaRPr lang="el-GR"/>
          </a:p>
        </p:txBody>
      </p:sp>
      <p:sp>
        <p:nvSpPr>
          <p:cNvPr id="6" name="5 - Θέση υποσέλιδου"/>
          <p:cNvSpPr>
            <a:spLocks noGrp="1"/>
          </p:cNvSpPr>
          <p:nvPr>
            <p:ph type="ftr" sz="quarter" idx="11"/>
          </p:nvPr>
        </p:nvSpPr>
        <p:spPr/>
        <p:txBody>
          <a:bodyPr/>
          <a:lstStyle/>
          <a:p>
            <a:r>
              <a:rPr lang="el-GR" smtClean="0"/>
              <a:t>ΑΘΑΝΑΣΟΠΟΥΛΟΣ ΠΑΝΑΓΙΩΤΗΣ</a:t>
            </a:r>
            <a:endParaRPr lang="el-GR"/>
          </a:p>
        </p:txBody>
      </p:sp>
      <p:sp>
        <p:nvSpPr>
          <p:cNvPr id="7" name="6 - Θέση αριθμού διαφάνειας"/>
          <p:cNvSpPr>
            <a:spLocks noGrp="1"/>
          </p:cNvSpPr>
          <p:nvPr>
            <p:ph type="sldNum" sz="quarter" idx="12"/>
          </p:nvPr>
        </p:nvSpPr>
        <p:spPr/>
        <p:txBody>
          <a:bodyPr/>
          <a:lstStyle/>
          <a:p>
            <a:fld id="{78F2F884-C5EB-4740-A415-27C62352471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2B388D8-E8B1-4137-A276-AB0008514E71}" type="datetime1">
              <a:rPr lang="el-GR" smtClean="0"/>
              <a:t>8/2/2019</a:t>
            </a:fld>
            <a:endParaRPr lang="el-GR"/>
          </a:p>
        </p:txBody>
      </p:sp>
      <p:sp>
        <p:nvSpPr>
          <p:cNvPr id="6" name="5 - Θέση υποσέλιδου"/>
          <p:cNvSpPr>
            <a:spLocks noGrp="1"/>
          </p:cNvSpPr>
          <p:nvPr>
            <p:ph type="ftr" sz="quarter" idx="11"/>
          </p:nvPr>
        </p:nvSpPr>
        <p:spPr/>
        <p:txBody>
          <a:bodyPr/>
          <a:lstStyle/>
          <a:p>
            <a:r>
              <a:rPr lang="el-GR" smtClean="0"/>
              <a:t>ΑΘΑΝΑΣΟΠΟΥΛΟΣ ΠΑΝΑΓΙΩΤΗΣ</a:t>
            </a:r>
            <a:endParaRPr lang="el-GR"/>
          </a:p>
        </p:txBody>
      </p:sp>
      <p:sp>
        <p:nvSpPr>
          <p:cNvPr id="7" name="6 - Θέση αριθμού διαφάνειας"/>
          <p:cNvSpPr>
            <a:spLocks noGrp="1"/>
          </p:cNvSpPr>
          <p:nvPr>
            <p:ph type="sldNum" sz="quarter" idx="12"/>
          </p:nvPr>
        </p:nvSpPr>
        <p:spPr/>
        <p:txBody>
          <a:bodyPr/>
          <a:lstStyle/>
          <a:p>
            <a:fld id="{78F2F884-C5EB-4740-A415-27C62352471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D36C7-DBD7-4AFC-9E09-E0D3DD5E1ABF}" type="datetime1">
              <a:rPr lang="el-GR" smtClean="0"/>
              <a:t>8/2/2019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ΑΘΑΝΑΣΟΠΟΥΛΟΣ ΠΑΝΑΓΙΩΤΗΣ</a:t>
            </a: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2F884-C5EB-4740-A415-27C62352471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a:t>5. Ο ΜΙΚΡΑΣΙΑΤΙΚΟΣ ΠΟΛΕΜΟΣ (1919-1922)</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hidden="1"/>
          <p:cNvSpPr>
            <a:spLocks noGrp="1" noChangeArrowheads="1"/>
          </p:cNvSpPr>
          <p:nvPr>
            <p:ph type="title"/>
          </p:nvPr>
        </p:nvSpPr>
        <p:spPr/>
        <p:txBody>
          <a:bodyPr/>
          <a:lstStyle/>
          <a:p>
            <a:pPr eaLnBrk="1" hangingPunct="1"/>
            <a:endParaRPr lang="el-GR" smtClean="0"/>
          </a:p>
        </p:txBody>
      </p:sp>
      <p:grpSp>
        <p:nvGrpSpPr>
          <p:cNvPr id="2" name="Group 3"/>
          <p:cNvGrpSpPr>
            <a:grpSpLocks noUngrp="1" noChangeAspect="1"/>
          </p:cNvGrpSpPr>
          <p:nvPr/>
        </p:nvGrpSpPr>
        <p:grpSpPr bwMode="auto">
          <a:xfrm>
            <a:off x="635000" y="2084388"/>
            <a:ext cx="7874000" cy="2689225"/>
            <a:chOff x="400" y="1313"/>
            <a:chExt cx="4960" cy="1694"/>
          </a:xfrm>
        </p:grpSpPr>
        <p:sp>
          <p:nvSpPr>
            <p:cNvPr id="62468" name="AutoShape 4"/>
            <p:cNvSpPr>
              <a:spLocks noChangeAspect="1" noChangeArrowheads="1"/>
            </p:cNvSpPr>
            <p:nvPr isPhoto="1"/>
          </p:nvSpPr>
          <p:spPr bwMode="auto">
            <a:xfrm>
              <a:off x="432" y="1345"/>
              <a:ext cx="4896" cy="1630"/>
            </a:xfrm>
            <a:prstGeom prst="plaque">
              <a:avLst>
                <a:gd name="adj" fmla="val 0"/>
              </a:avLst>
            </a:prstGeom>
            <a:blipFill dpi="0" rotWithShape="1">
              <a:blip r:embed="rId2" cstate="print"/>
              <a:srcRect/>
              <a:stretch>
                <a:fillRect b="-123"/>
              </a:stretch>
            </a:blipFill>
            <a:ln w="9525">
              <a:noFill/>
              <a:miter lim="800000"/>
              <a:headEnd/>
              <a:tailEnd/>
            </a:ln>
            <a:effectLst/>
          </p:spPr>
          <p:txBody>
            <a:bodyPr/>
            <a:lstStyle/>
            <a:p>
              <a:pPr>
                <a:defRPr/>
              </a:pPr>
              <a:endParaRPr lang="el-GR">
                <a:latin typeface="Arial" charset="0"/>
                <a:cs typeface="Arial" charset="0"/>
              </a:endParaRPr>
            </a:p>
          </p:txBody>
        </p:sp>
        <p:sp>
          <p:nvSpPr>
            <p:cNvPr id="16391" name="Freeform 5"/>
            <p:cNvSpPr>
              <a:spLocks noChangeAspect="1" noChangeArrowheads="1"/>
            </p:cNvSpPr>
            <p:nvPr/>
          </p:nvSpPr>
          <p:spPr bwMode="auto">
            <a:xfrm>
              <a:off x="400" y="1313"/>
              <a:ext cx="4960" cy="1694"/>
            </a:xfrm>
            <a:custGeom>
              <a:avLst/>
              <a:gdLst>
                <a:gd name="T0" fmla="*/ 4702 w 4960"/>
                <a:gd name="T1" fmla="*/ 15 h 1694"/>
                <a:gd name="T2" fmla="*/ 4706 w 4960"/>
                <a:gd name="T3" fmla="*/ 46 h 1694"/>
                <a:gd name="T4" fmla="*/ 4713 w 4960"/>
                <a:gd name="T5" fmla="*/ 76 h 1694"/>
                <a:gd name="T6" fmla="*/ 4724 w 4960"/>
                <a:gd name="T7" fmla="*/ 105 h 1694"/>
                <a:gd name="T8" fmla="*/ 4738 w 4960"/>
                <a:gd name="T9" fmla="*/ 132 h 1694"/>
                <a:gd name="T10" fmla="*/ 4756 w 4960"/>
                <a:gd name="T11" fmla="*/ 158 h 1694"/>
                <a:gd name="T12" fmla="*/ 4776 w 4960"/>
                <a:gd name="T13" fmla="*/ 181 h 1694"/>
                <a:gd name="T14" fmla="*/ 4799 w 4960"/>
                <a:gd name="T15" fmla="*/ 202 h 1694"/>
                <a:gd name="T16" fmla="*/ 4824 w 4960"/>
                <a:gd name="T17" fmla="*/ 219 h 1694"/>
                <a:gd name="T18" fmla="*/ 4852 w 4960"/>
                <a:gd name="T19" fmla="*/ 234 h 1694"/>
                <a:gd name="T20" fmla="*/ 4881 w 4960"/>
                <a:gd name="T21" fmla="*/ 245 h 1694"/>
                <a:gd name="T22" fmla="*/ 4911 w 4960"/>
                <a:gd name="T23" fmla="*/ 253 h 1694"/>
                <a:gd name="T24" fmla="*/ 4941 w 4960"/>
                <a:gd name="T25" fmla="*/ 257 h 1694"/>
                <a:gd name="T26" fmla="*/ 4960 w 4960"/>
                <a:gd name="T27" fmla="*/ 1435 h 1694"/>
                <a:gd name="T28" fmla="*/ 4929 w 4960"/>
                <a:gd name="T29" fmla="*/ 1437 h 1694"/>
                <a:gd name="T30" fmla="*/ 4898 w 4960"/>
                <a:gd name="T31" fmla="*/ 1443 h 1694"/>
                <a:gd name="T32" fmla="*/ 4869 w 4960"/>
                <a:gd name="T33" fmla="*/ 1452 h 1694"/>
                <a:gd name="T34" fmla="*/ 4840 w 4960"/>
                <a:gd name="T35" fmla="*/ 1465 h 1694"/>
                <a:gd name="T36" fmla="*/ 4814 w 4960"/>
                <a:gd name="T37" fmla="*/ 1481 h 1694"/>
                <a:gd name="T38" fmla="*/ 4789 w 4960"/>
                <a:gd name="T39" fmla="*/ 1500 h 1694"/>
                <a:gd name="T40" fmla="*/ 4767 w 4960"/>
                <a:gd name="T41" fmla="*/ 1521 h 1694"/>
                <a:gd name="T42" fmla="*/ 4748 w 4960"/>
                <a:gd name="T43" fmla="*/ 1546 h 1694"/>
                <a:gd name="T44" fmla="*/ 4732 w 4960"/>
                <a:gd name="T45" fmla="*/ 1572 h 1694"/>
                <a:gd name="T46" fmla="*/ 4719 w 4960"/>
                <a:gd name="T47" fmla="*/ 1600 h 1694"/>
                <a:gd name="T48" fmla="*/ 4710 w 4960"/>
                <a:gd name="T49" fmla="*/ 1629 h 1694"/>
                <a:gd name="T50" fmla="*/ 4704 w 4960"/>
                <a:gd name="T51" fmla="*/ 1660 h 1694"/>
                <a:gd name="T52" fmla="*/ 4702 w 4960"/>
                <a:gd name="T53" fmla="*/ 1691 h 1694"/>
                <a:gd name="T54" fmla="*/ 257 w 4960"/>
                <a:gd name="T55" fmla="*/ 1678 h 1694"/>
                <a:gd name="T56" fmla="*/ 253 w 4960"/>
                <a:gd name="T57" fmla="*/ 1647 h 1694"/>
                <a:gd name="T58" fmla="*/ 246 w 4960"/>
                <a:gd name="T59" fmla="*/ 1617 h 1694"/>
                <a:gd name="T60" fmla="*/ 235 w 4960"/>
                <a:gd name="T61" fmla="*/ 1588 h 1694"/>
                <a:gd name="T62" fmla="*/ 221 w 4960"/>
                <a:gd name="T63" fmla="*/ 1561 h 1694"/>
                <a:gd name="T64" fmla="*/ 203 w 4960"/>
                <a:gd name="T65" fmla="*/ 1535 h 1694"/>
                <a:gd name="T66" fmla="*/ 183 w 4960"/>
                <a:gd name="T67" fmla="*/ 1512 h 1694"/>
                <a:gd name="T68" fmla="*/ 160 w 4960"/>
                <a:gd name="T69" fmla="*/ 1491 h 1694"/>
                <a:gd name="T70" fmla="*/ 135 w 4960"/>
                <a:gd name="T71" fmla="*/ 1474 h 1694"/>
                <a:gd name="T72" fmla="*/ 107 w 4960"/>
                <a:gd name="T73" fmla="*/ 1459 h 1694"/>
                <a:gd name="T74" fmla="*/ 78 w 4960"/>
                <a:gd name="T75" fmla="*/ 1448 h 1694"/>
                <a:gd name="T76" fmla="*/ 48 w 4960"/>
                <a:gd name="T77" fmla="*/ 1440 h 1694"/>
                <a:gd name="T78" fmla="*/ 18 w 4960"/>
                <a:gd name="T79" fmla="*/ 1436 h 1694"/>
                <a:gd name="T80" fmla="*/ 0 w 4960"/>
                <a:gd name="T81" fmla="*/ 258 h 1694"/>
                <a:gd name="T82" fmla="*/ 30 w 4960"/>
                <a:gd name="T83" fmla="*/ 256 h 1694"/>
                <a:gd name="T84" fmla="*/ 61 w 4960"/>
                <a:gd name="T85" fmla="*/ 250 h 1694"/>
                <a:gd name="T86" fmla="*/ 90 w 4960"/>
                <a:gd name="T87" fmla="*/ 241 h 1694"/>
                <a:gd name="T88" fmla="*/ 119 w 4960"/>
                <a:gd name="T89" fmla="*/ 228 h 1694"/>
                <a:gd name="T90" fmla="*/ 145 w 4960"/>
                <a:gd name="T91" fmla="*/ 212 h 1694"/>
                <a:gd name="T92" fmla="*/ 170 w 4960"/>
                <a:gd name="T93" fmla="*/ 193 h 1694"/>
                <a:gd name="T94" fmla="*/ 192 w 4960"/>
                <a:gd name="T95" fmla="*/ 172 h 1694"/>
                <a:gd name="T96" fmla="*/ 211 w 4960"/>
                <a:gd name="T97" fmla="*/ 147 h 1694"/>
                <a:gd name="T98" fmla="*/ 227 w 4960"/>
                <a:gd name="T99" fmla="*/ 121 h 1694"/>
                <a:gd name="T100" fmla="*/ 240 w 4960"/>
                <a:gd name="T101" fmla="*/ 93 h 1694"/>
                <a:gd name="T102" fmla="*/ 249 w 4960"/>
                <a:gd name="T103" fmla="*/ 64 h 1694"/>
                <a:gd name="T104" fmla="*/ 255 w 4960"/>
                <a:gd name="T105" fmla="*/ 33 h 1694"/>
                <a:gd name="T106" fmla="*/ 257 w 4960"/>
                <a:gd name="T107" fmla="*/ 2 h 16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60"/>
                <a:gd name="T163" fmla="*/ 0 h 1694"/>
                <a:gd name="T164" fmla="*/ 4960 w 4960"/>
                <a:gd name="T165" fmla="*/ 1694 h 16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60" h="1694">
                  <a:moveTo>
                    <a:pt x="2480" y="0"/>
                  </a:moveTo>
                  <a:lnTo>
                    <a:pt x="4701" y="0"/>
                  </a:lnTo>
                  <a:lnTo>
                    <a:pt x="4702" y="5"/>
                  </a:lnTo>
                  <a:lnTo>
                    <a:pt x="4702" y="10"/>
                  </a:lnTo>
                  <a:lnTo>
                    <a:pt x="4702" y="15"/>
                  </a:lnTo>
                  <a:lnTo>
                    <a:pt x="4702" y="20"/>
                  </a:lnTo>
                  <a:lnTo>
                    <a:pt x="4703" y="25"/>
                  </a:lnTo>
                  <a:lnTo>
                    <a:pt x="4703" y="30"/>
                  </a:lnTo>
                  <a:lnTo>
                    <a:pt x="4704" y="36"/>
                  </a:lnTo>
                  <a:lnTo>
                    <a:pt x="4705" y="41"/>
                  </a:lnTo>
                  <a:lnTo>
                    <a:pt x="4706" y="46"/>
                  </a:lnTo>
                  <a:lnTo>
                    <a:pt x="4707" y="51"/>
                  </a:lnTo>
                  <a:lnTo>
                    <a:pt x="4708" y="56"/>
                  </a:lnTo>
                  <a:lnTo>
                    <a:pt x="4709" y="61"/>
                  </a:lnTo>
                  <a:lnTo>
                    <a:pt x="4710" y="66"/>
                  </a:lnTo>
                  <a:lnTo>
                    <a:pt x="4712" y="71"/>
                  </a:lnTo>
                  <a:lnTo>
                    <a:pt x="4713" y="76"/>
                  </a:lnTo>
                  <a:lnTo>
                    <a:pt x="4715" y="81"/>
                  </a:lnTo>
                  <a:lnTo>
                    <a:pt x="4716" y="86"/>
                  </a:lnTo>
                  <a:lnTo>
                    <a:pt x="4718" y="90"/>
                  </a:lnTo>
                  <a:lnTo>
                    <a:pt x="4720" y="95"/>
                  </a:lnTo>
                  <a:lnTo>
                    <a:pt x="4722" y="100"/>
                  </a:lnTo>
                  <a:lnTo>
                    <a:pt x="4724" y="105"/>
                  </a:lnTo>
                  <a:lnTo>
                    <a:pt x="4726" y="109"/>
                  </a:lnTo>
                  <a:lnTo>
                    <a:pt x="4728" y="114"/>
                  </a:lnTo>
                  <a:lnTo>
                    <a:pt x="4731" y="119"/>
                  </a:lnTo>
                  <a:lnTo>
                    <a:pt x="4733" y="123"/>
                  </a:lnTo>
                  <a:lnTo>
                    <a:pt x="4736" y="128"/>
                  </a:lnTo>
                  <a:lnTo>
                    <a:pt x="4738" y="132"/>
                  </a:lnTo>
                  <a:lnTo>
                    <a:pt x="4741" y="137"/>
                  </a:lnTo>
                  <a:lnTo>
                    <a:pt x="4744" y="141"/>
                  </a:lnTo>
                  <a:lnTo>
                    <a:pt x="4747" y="145"/>
                  </a:lnTo>
                  <a:lnTo>
                    <a:pt x="4750" y="149"/>
                  </a:lnTo>
                  <a:lnTo>
                    <a:pt x="4753" y="154"/>
                  </a:lnTo>
                  <a:lnTo>
                    <a:pt x="4756" y="158"/>
                  </a:lnTo>
                  <a:lnTo>
                    <a:pt x="4759" y="162"/>
                  </a:lnTo>
                  <a:lnTo>
                    <a:pt x="4762" y="166"/>
                  </a:lnTo>
                  <a:lnTo>
                    <a:pt x="4766" y="170"/>
                  </a:lnTo>
                  <a:lnTo>
                    <a:pt x="4769" y="173"/>
                  </a:lnTo>
                  <a:lnTo>
                    <a:pt x="4772" y="177"/>
                  </a:lnTo>
                  <a:lnTo>
                    <a:pt x="4776" y="181"/>
                  </a:lnTo>
                  <a:lnTo>
                    <a:pt x="4780" y="185"/>
                  </a:lnTo>
                  <a:lnTo>
                    <a:pt x="4783" y="188"/>
                  </a:lnTo>
                  <a:lnTo>
                    <a:pt x="4787" y="192"/>
                  </a:lnTo>
                  <a:lnTo>
                    <a:pt x="4791" y="195"/>
                  </a:lnTo>
                  <a:lnTo>
                    <a:pt x="4795" y="198"/>
                  </a:lnTo>
                  <a:lnTo>
                    <a:pt x="4799" y="202"/>
                  </a:lnTo>
                  <a:lnTo>
                    <a:pt x="4803" y="205"/>
                  </a:lnTo>
                  <a:lnTo>
                    <a:pt x="4807" y="208"/>
                  </a:lnTo>
                  <a:lnTo>
                    <a:pt x="4812" y="211"/>
                  </a:lnTo>
                  <a:lnTo>
                    <a:pt x="4816" y="214"/>
                  </a:lnTo>
                  <a:lnTo>
                    <a:pt x="4820" y="217"/>
                  </a:lnTo>
                  <a:lnTo>
                    <a:pt x="4824" y="219"/>
                  </a:lnTo>
                  <a:lnTo>
                    <a:pt x="4829" y="222"/>
                  </a:lnTo>
                  <a:lnTo>
                    <a:pt x="4833" y="225"/>
                  </a:lnTo>
                  <a:lnTo>
                    <a:pt x="4838" y="227"/>
                  </a:lnTo>
                  <a:lnTo>
                    <a:pt x="4842" y="229"/>
                  </a:lnTo>
                  <a:lnTo>
                    <a:pt x="4847" y="232"/>
                  </a:lnTo>
                  <a:lnTo>
                    <a:pt x="4852" y="234"/>
                  </a:lnTo>
                  <a:lnTo>
                    <a:pt x="4856" y="236"/>
                  </a:lnTo>
                  <a:lnTo>
                    <a:pt x="4861" y="238"/>
                  </a:lnTo>
                  <a:lnTo>
                    <a:pt x="4866" y="240"/>
                  </a:lnTo>
                  <a:lnTo>
                    <a:pt x="4871" y="242"/>
                  </a:lnTo>
                  <a:lnTo>
                    <a:pt x="4876" y="244"/>
                  </a:lnTo>
                  <a:lnTo>
                    <a:pt x="4881" y="245"/>
                  </a:lnTo>
                  <a:lnTo>
                    <a:pt x="4886" y="247"/>
                  </a:lnTo>
                  <a:lnTo>
                    <a:pt x="4890" y="248"/>
                  </a:lnTo>
                  <a:lnTo>
                    <a:pt x="4895" y="249"/>
                  </a:lnTo>
                  <a:lnTo>
                    <a:pt x="4900" y="251"/>
                  </a:lnTo>
                  <a:lnTo>
                    <a:pt x="4906" y="252"/>
                  </a:lnTo>
                  <a:lnTo>
                    <a:pt x="4911" y="253"/>
                  </a:lnTo>
                  <a:lnTo>
                    <a:pt x="4916" y="254"/>
                  </a:lnTo>
                  <a:lnTo>
                    <a:pt x="4921" y="255"/>
                  </a:lnTo>
                  <a:lnTo>
                    <a:pt x="4926" y="255"/>
                  </a:lnTo>
                  <a:lnTo>
                    <a:pt x="4931" y="256"/>
                  </a:lnTo>
                  <a:lnTo>
                    <a:pt x="4936" y="256"/>
                  </a:lnTo>
                  <a:lnTo>
                    <a:pt x="4941" y="257"/>
                  </a:lnTo>
                  <a:lnTo>
                    <a:pt x="4946" y="257"/>
                  </a:lnTo>
                  <a:lnTo>
                    <a:pt x="4952" y="257"/>
                  </a:lnTo>
                  <a:lnTo>
                    <a:pt x="4957" y="257"/>
                  </a:lnTo>
                  <a:lnTo>
                    <a:pt x="4960" y="258"/>
                  </a:lnTo>
                  <a:lnTo>
                    <a:pt x="4960" y="1435"/>
                  </a:lnTo>
                  <a:lnTo>
                    <a:pt x="4954" y="1436"/>
                  </a:lnTo>
                  <a:lnTo>
                    <a:pt x="4949" y="1436"/>
                  </a:lnTo>
                  <a:lnTo>
                    <a:pt x="4944" y="1436"/>
                  </a:lnTo>
                  <a:lnTo>
                    <a:pt x="4939" y="1436"/>
                  </a:lnTo>
                  <a:lnTo>
                    <a:pt x="4934" y="1437"/>
                  </a:lnTo>
                  <a:lnTo>
                    <a:pt x="4929" y="1437"/>
                  </a:lnTo>
                  <a:lnTo>
                    <a:pt x="4923" y="1438"/>
                  </a:lnTo>
                  <a:lnTo>
                    <a:pt x="4918" y="1439"/>
                  </a:lnTo>
                  <a:lnTo>
                    <a:pt x="4913" y="1440"/>
                  </a:lnTo>
                  <a:lnTo>
                    <a:pt x="4908" y="1441"/>
                  </a:lnTo>
                  <a:lnTo>
                    <a:pt x="4903" y="1442"/>
                  </a:lnTo>
                  <a:lnTo>
                    <a:pt x="4898" y="1443"/>
                  </a:lnTo>
                  <a:lnTo>
                    <a:pt x="4893" y="1444"/>
                  </a:lnTo>
                  <a:lnTo>
                    <a:pt x="4888" y="1446"/>
                  </a:lnTo>
                  <a:lnTo>
                    <a:pt x="4883" y="1447"/>
                  </a:lnTo>
                  <a:lnTo>
                    <a:pt x="4878" y="1449"/>
                  </a:lnTo>
                  <a:lnTo>
                    <a:pt x="4873" y="1450"/>
                  </a:lnTo>
                  <a:lnTo>
                    <a:pt x="4869" y="1452"/>
                  </a:lnTo>
                  <a:lnTo>
                    <a:pt x="4864" y="1454"/>
                  </a:lnTo>
                  <a:lnTo>
                    <a:pt x="4859" y="1456"/>
                  </a:lnTo>
                  <a:lnTo>
                    <a:pt x="4854" y="1458"/>
                  </a:lnTo>
                  <a:lnTo>
                    <a:pt x="4850" y="1460"/>
                  </a:lnTo>
                  <a:lnTo>
                    <a:pt x="4845" y="1462"/>
                  </a:lnTo>
                  <a:lnTo>
                    <a:pt x="4840" y="1465"/>
                  </a:lnTo>
                  <a:lnTo>
                    <a:pt x="4836" y="1467"/>
                  </a:lnTo>
                  <a:lnTo>
                    <a:pt x="4831" y="1470"/>
                  </a:lnTo>
                  <a:lnTo>
                    <a:pt x="4827" y="1472"/>
                  </a:lnTo>
                  <a:lnTo>
                    <a:pt x="4822" y="1475"/>
                  </a:lnTo>
                  <a:lnTo>
                    <a:pt x="4818" y="1478"/>
                  </a:lnTo>
                  <a:lnTo>
                    <a:pt x="4814" y="1481"/>
                  </a:lnTo>
                  <a:lnTo>
                    <a:pt x="4810" y="1484"/>
                  </a:lnTo>
                  <a:lnTo>
                    <a:pt x="4805" y="1487"/>
                  </a:lnTo>
                  <a:lnTo>
                    <a:pt x="4801" y="1490"/>
                  </a:lnTo>
                  <a:lnTo>
                    <a:pt x="4797" y="1493"/>
                  </a:lnTo>
                  <a:lnTo>
                    <a:pt x="4793" y="1496"/>
                  </a:lnTo>
                  <a:lnTo>
                    <a:pt x="4789" y="1500"/>
                  </a:lnTo>
                  <a:lnTo>
                    <a:pt x="4786" y="1503"/>
                  </a:lnTo>
                  <a:lnTo>
                    <a:pt x="4782" y="1506"/>
                  </a:lnTo>
                  <a:lnTo>
                    <a:pt x="4778" y="1510"/>
                  </a:lnTo>
                  <a:lnTo>
                    <a:pt x="4774" y="1514"/>
                  </a:lnTo>
                  <a:lnTo>
                    <a:pt x="4771" y="1517"/>
                  </a:lnTo>
                  <a:lnTo>
                    <a:pt x="4767" y="1521"/>
                  </a:lnTo>
                  <a:lnTo>
                    <a:pt x="4764" y="1525"/>
                  </a:lnTo>
                  <a:lnTo>
                    <a:pt x="4761" y="1529"/>
                  </a:lnTo>
                  <a:lnTo>
                    <a:pt x="4757" y="1533"/>
                  </a:lnTo>
                  <a:lnTo>
                    <a:pt x="4754" y="1537"/>
                  </a:lnTo>
                  <a:lnTo>
                    <a:pt x="4751" y="1541"/>
                  </a:lnTo>
                  <a:lnTo>
                    <a:pt x="4748" y="1546"/>
                  </a:lnTo>
                  <a:lnTo>
                    <a:pt x="4745" y="1550"/>
                  </a:lnTo>
                  <a:lnTo>
                    <a:pt x="4742" y="1554"/>
                  </a:lnTo>
                  <a:lnTo>
                    <a:pt x="4740" y="1558"/>
                  </a:lnTo>
                  <a:lnTo>
                    <a:pt x="4737" y="1563"/>
                  </a:lnTo>
                  <a:lnTo>
                    <a:pt x="4734" y="1567"/>
                  </a:lnTo>
                  <a:lnTo>
                    <a:pt x="4732" y="1572"/>
                  </a:lnTo>
                  <a:lnTo>
                    <a:pt x="4730" y="1576"/>
                  </a:lnTo>
                  <a:lnTo>
                    <a:pt x="4727" y="1581"/>
                  </a:lnTo>
                  <a:lnTo>
                    <a:pt x="4725" y="1586"/>
                  </a:lnTo>
                  <a:lnTo>
                    <a:pt x="4723" y="1590"/>
                  </a:lnTo>
                  <a:lnTo>
                    <a:pt x="4721" y="1595"/>
                  </a:lnTo>
                  <a:lnTo>
                    <a:pt x="4719" y="1600"/>
                  </a:lnTo>
                  <a:lnTo>
                    <a:pt x="4717" y="1605"/>
                  </a:lnTo>
                  <a:lnTo>
                    <a:pt x="4715" y="1610"/>
                  </a:lnTo>
                  <a:lnTo>
                    <a:pt x="4714" y="1615"/>
                  </a:lnTo>
                  <a:lnTo>
                    <a:pt x="4712" y="1620"/>
                  </a:lnTo>
                  <a:lnTo>
                    <a:pt x="4711" y="1624"/>
                  </a:lnTo>
                  <a:lnTo>
                    <a:pt x="4710" y="1629"/>
                  </a:lnTo>
                  <a:lnTo>
                    <a:pt x="4708" y="1634"/>
                  </a:lnTo>
                  <a:lnTo>
                    <a:pt x="4707" y="1640"/>
                  </a:lnTo>
                  <a:lnTo>
                    <a:pt x="4706" y="1645"/>
                  </a:lnTo>
                  <a:lnTo>
                    <a:pt x="4705" y="1650"/>
                  </a:lnTo>
                  <a:lnTo>
                    <a:pt x="4704" y="1655"/>
                  </a:lnTo>
                  <a:lnTo>
                    <a:pt x="4704" y="1660"/>
                  </a:lnTo>
                  <a:lnTo>
                    <a:pt x="4703" y="1665"/>
                  </a:lnTo>
                  <a:lnTo>
                    <a:pt x="4703" y="1670"/>
                  </a:lnTo>
                  <a:lnTo>
                    <a:pt x="4702" y="1675"/>
                  </a:lnTo>
                  <a:lnTo>
                    <a:pt x="4702" y="1680"/>
                  </a:lnTo>
                  <a:lnTo>
                    <a:pt x="4702" y="1686"/>
                  </a:lnTo>
                  <a:lnTo>
                    <a:pt x="4702" y="1691"/>
                  </a:lnTo>
                  <a:lnTo>
                    <a:pt x="4701" y="1694"/>
                  </a:lnTo>
                  <a:lnTo>
                    <a:pt x="258" y="1694"/>
                  </a:lnTo>
                  <a:lnTo>
                    <a:pt x="257" y="1688"/>
                  </a:lnTo>
                  <a:lnTo>
                    <a:pt x="257" y="1683"/>
                  </a:lnTo>
                  <a:lnTo>
                    <a:pt x="257" y="1678"/>
                  </a:lnTo>
                  <a:lnTo>
                    <a:pt x="257" y="1673"/>
                  </a:lnTo>
                  <a:lnTo>
                    <a:pt x="256" y="1668"/>
                  </a:lnTo>
                  <a:lnTo>
                    <a:pt x="256" y="1663"/>
                  </a:lnTo>
                  <a:lnTo>
                    <a:pt x="255" y="1657"/>
                  </a:lnTo>
                  <a:lnTo>
                    <a:pt x="254" y="1652"/>
                  </a:lnTo>
                  <a:lnTo>
                    <a:pt x="253" y="1647"/>
                  </a:lnTo>
                  <a:lnTo>
                    <a:pt x="252" y="1642"/>
                  </a:lnTo>
                  <a:lnTo>
                    <a:pt x="251" y="1637"/>
                  </a:lnTo>
                  <a:lnTo>
                    <a:pt x="250" y="1632"/>
                  </a:lnTo>
                  <a:lnTo>
                    <a:pt x="249" y="1627"/>
                  </a:lnTo>
                  <a:lnTo>
                    <a:pt x="247" y="1622"/>
                  </a:lnTo>
                  <a:lnTo>
                    <a:pt x="246" y="1617"/>
                  </a:lnTo>
                  <a:lnTo>
                    <a:pt x="244" y="1612"/>
                  </a:lnTo>
                  <a:lnTo>
                    <a:pt x="243" y="1607"/>
                  </a:lnTo>
                  <a:lnTo>
                    <a:pt x="241" y="1603"/>
                  </a:lnTo>
                  <a:lnTo>
                    <a:pt x="239" y="1598"/>
                  </a:lnTo>
                  <a:lnTo>
                    <a:pt x="237" y="1593"/>
                  </a:lnTo>
                  <a:lnTo>
                    <a:pt x="235" y="1588"/>
                  </a:lnTo>
                  <a:lnTo>
                    <a:pt x="233" y="1584"/>
                  </a:lnTo>
                  <a:lnTo>
                    <a:pt x="231" y="1579"/>
                  </a:lnTo>
                  <a:lnTo>
                    <a:pt x="228" y="1574"/>
                  </a:lnTo>
                  <a:lnTo>
                    <a:pt x="226" y="1570"/>
                  </a:lnTo>
                  <a:lnTo>
                    <a:pt x="223" y="1565"/>
                  </a:lnTo>
                  <a:lnTo>
                    <a:pt x="221" y="1561"/>
                  </a:lnTo>
                  <a:lnTo>
                    <a:pt x="218" y="1556"/>
                  </a:lnTo>
                  <a:lnTo>
                    <a:pt x="215" y="1552"/>
                  </a:lnTo>
                  <a:lnTo>
                    <a:pt x="212" y="1548"/>
                  </a:lnTo>
                  <a:lnTo>
                    <a:pt x="209" y="1544"/>
                  </a:lnTo>
                  <a:lnTo>
                    <a:pt x="206" y="1539"/>
                  </a:lnTo>
                  <a:lnTo>
                    <a:pt x="203" y="1535"/>
                  </a:lnTo>
                  <a:lnTo>
                    <a:pt x="200" y="1531"/>
                  </a:lnTo>
                  <a:lnTo>
                    <a:pt x="197" y="1527"/>
                  </a:lnTo>
                  <a:lnTo>
                    <a:pt x="193" y="1523"/>
                  </a:lnTo>
                  <a:lnTo>
                    <a:pt x="190" y="1520"/>
                  </a:lnTo>
                  <a:lnTo>
                    <a:pt x="187" y="1516"/>
                  </a:lnTo>
                  <a:lnTo>
                    <a:pt x="183" y="1512"/>
                  </a:lnTo>
                  <a:lnTo>
                    <a:pt x="179" y="1508"/>
                  </a:lnTo>
                  <a:lnTo>
                    <a:pt x="176" y="1505"/>
                  </a:lnTo>
                  <a:lnTo>
                    <a:pt x="172" y="1501"/>
                  </a:lnTo>
                  <a:lnTo>
                    <a:pt x="168" y="1498"/>
                  </a:lnTo>
                  <a:lnTo>
                    <a:pt x="164" y="1495"/>
                  </a:lnTo>
                  <a:lnTo>
                    <a:pt x="160" y="1491"/>
                  </a:lnTo>
                  <a:lnTo>
                    <a:pt x="156" y="1488"/>
                  </a:lnTo>
                  <a:lnTo>
                    <a:pt x="152" y="1485"/>
                  </a:lnTo>
                  <a:lnTo>
                    <a:pt x="147" y="1482"/>
                  </a:lnTo>
                  <a:lnTo>
                    <a:pt x="143" y="1479"/>
                  </a:lnTo>
                  <a:lnTo>
                    <a:pt x="139" y="1476"/>
                  </a:lnTo>
                  <a:lnTo>
                    <a:pt x="135" y="1474"/>
                  </a:lnTo>
                  <a:lnTo>
                    <a:pt x="130" y="1471"/>
                  </a:lnTo>
                  <a:lnTo>
                    <a:pt x="126" y="1468"/>
                  </a:lnTo>
                  <a:lnTo>
                    <a:pt x="121" y="1466"/>
                  </a:lnTo>
                  <a:lnTo>
                    <a:pt x="117" y="1464"/>
                  </a:lnTo>
                  <a:lnTo>
                    <a:pt x="112" y="1461"/>
                  </a:lnTo>
                  <a:lnTo>
                    <a:pt x="107" y="1459"/>
                  </a:lnTo>
                  <a:lnTo>
                    <a:pt x="103" y="1457"/>
                  </a:lnTo>
                  <a:lnTo>
                    <a:pt x="98" y="1455"/>
                  </a:lnTo>
                  <a:lnTo>
                    <a:pt x="93" y="1453"/>
                  </a:lnTo>
                  <a:lnTo>
                    <a:pt x="88" y="1451"/>
                  </a:lnTo>
                  <a:lnTo>
                    <a:pt x="83" y="1449"/>
                  </a:lnTo>
                  <a:lnTo>
                    <a:pt x="78" y="1448"/>
                  </a:lnTo>
                  <a:lnTo>
                    <a:pt x="73" y="1446"/>
                  </a:lnTo>
                  <a:lnTo>
                    <a:pt x="69" y="1445"/>
                  </a:lnTo>
                  <a:lnTo>
                    <a:pt x="64" y="1444"/>
                  </a:lnTo>
                  <a:lnTo>
                    <a:pt x="59" y="1442"/>
                  </a:lnTo>
                  <a:lnTo>
                    <a:pt x="53" y="1441"/>
                  </a:lnTo>
                  <a:lnTo>
                    <a:pt x="48" y="1440"/>
                  </a:lnTo>
                  <a:lnTo>
                    <a:pt x="43" y="1439"/>
                  </a:lnTo>
                  <a:lnTo>
                    <a:pt x="38" y="1438"/>
                  </a:lnTo>
                  <a:lnTo>
                    <a:pt x="33" y="1438"/>
                  </a:lnTo>
                  <a:lnTo>
                    <a:pt x="28" y="1437"/>
                  </a:lnTo>
                  <a:lnTo>
                    <a:pt x="23" y="1437"/>
                  </a:lnTo>
                  <a:lnTo>
                    <a:pt x="18" y="1436"/>
                  </a:lnTo>
                  <a:lnTo>
                    <a:pt x="13" y="1436"/>
                  </a:lnTo>
                  <a:lnTo>
                    <a:pt x="7" y="1436"/>
                  </a:lnTo>
                  <a:lnTo>
                    <a:pt x="2" y="1436"/>
                  </a:lnTo>
                  <a:lnTo>
                    <a:pt x="0" y="1435"/>
                  </a:lnTo>
                  <a:lnTo>
                    <a:pt x="0" y="258"/>
                  </a:lnTo>
                  <a:lnTo>
                    <a:pt x="5" y="257"/>
                  </a:lnTo>
                  <a:lnTo>
                    <a:pt x="10" y="257"/>
                  </a:lnTo>
                  <a:lnTo>
                    <a:pt x="15" y="257"/>
                  </a:lnTo>
                  <a:lnTo>
                    <a:pt x="20" y="257"/>
                  </a:lnTo>
                  <a:lnTo>
                    <a:pt x="25" y="256"/>
                  </a:lnTo>
                  <a:lnTo>
                    <a:pt x="30" y="256"/>
                  </a:lnTo>
                  <a:lnTo>
                    <a:pt x="36" y="255"/>
                  </a:lnTo>
                  <a:lnTo>
                    <a:pt x="41" y="254"/>
                  </a:lnTo>
                  <a:lnTo>
                    <a:pt x="46" y="253"/>
                  </a:lnTo>
                  <a:lnTo>
                    <a:pt x="51" y="252"/>
                  </a:lnTo>
                  <a:lnTo>
                    <a:pt x="56" y="251"/>
                  </a:lnTo>
                  <a:lnTo>
                    <a:pt x="61" y="250"/>
                  </a:lnTo>
                  <a:lnTo>
                    <a:pt x="66" y="249"/>
                  </a:lnTo>
                  <a:lnTo>
                    <a:pt x="71" y="247"/>
                  </a:lnTo>
                  <a:lnTo>
                    <a:pt x="76" y="246"/>
                  </a:lnTo>
                  <a:lnTo>
                    <a:pt x="81" y="244"/>
                  </a:lnTo>
                  <a:lnTo>
                    <a:pt x="86" y="243"/>
                  </a:lnTo>
                  <a:lnTo>
                    <a:pt x="90" y="241"/>
                  </a:lnTo>
                  <a:lnTo>
                    <a:pt x="95" y="239"/>
                  </a:lnTo>
                  <a:lnTo>
                    <a:pt x="100" y="237"/>
                  </a:lnTo>
                  <a:lnTo>
                    <a:pt x="105" y="235"/>
                  </a:lnTo>
                  <a:lnTo>
                    <a:pt x="109" y="233"/>
                  </a:lnTo>
                  <a:lnTo>
                    <a:pt x="114" y="231"/>
                  </a:lnTo>
                  <a:lnTo>
                    <a:pt x="119" y="228"/>
                  </a:lnTo>
                  <a:lnTo>
                    <a:pt x="123" y="226"/>
                  </a:lnTo>
                  <a:lnTo>
                    <a:pt x="128" y="223"/>
                  </a:lnTo>
                  <a:lnTo>
                    <a:pt x="132" y="221"/>
                  </a:lnTo>
                  <a:lnTo>
                    <a:pt x="137" y="218"/>
                  </a:lnTo>
                  <a:lnTo>
                    <a:pt x="141" y="215"/>
                  </a:lnTo>
                  <a:lnTo>
                    <a:pt x="145" y="212"/>
                  </a:lnTo>
                  <a:lnTo>
                    <a:pt x="149" y="209"/>
                  </a:lnTo>
                  <a:lnTo>
                    <a:pt x="154" y="206"/>
                  </a:lnTo>
                  <a:lnTo>
                    <a:pt x="158" y="203"/>
                  </a:lnTo>
                  <a:lnTo>
                    <a:pt x="162" y="200"/>
                  </a:lnTo>
                  <a:lnTo>
                    <a:pt x="166" y="197"/>
                  </a:lnTo>
                  <a:lnTo>
                    <a:pt x="170" y="193"/>
                  </a:lnTo>
                  <a:lnTo>
                    <a:pt x="173" y="190"/>
                  </a:lnTo>
                  <a:lnTo>
                    <a:pt x="177" y="187"/>
                  </a:lnTo>
                  <a:lnTo>
                    <a:pt x="181" y="183"/>
                  </a:lnTo>
                  <a:lnTo>
                    <a:pt x="185" y="179"/>
                  </a:lnTo>
                  <a:lnTo>
                    <a:pt x="188" y="176"/>
                  </a:lnTo>
                  <a:lnTo>
                    <a:pt x="192" y="172"/>
                  </a:lnTo>
                  <a:lnTo>
                    <a:pt x="195" y="168"/>
                  </a:lnTo>
                  <a:lnTo>
                    <a:pt x="198" y="164"/>
                  </a:lnTo>
                  <a:lnTo>
                    <a:pt x="202" y="160"/>
                  </a:lnTo>
                  <a:lnTo>
                    <a:pt x="205" y="156"/>
                  </a:lnTo>
                  <a:lnTo>
                    <a:pt x="208" y="152"/>
                  </a:lnTo>
                  <a:lnTo>
                    <a:pt x="211" y="147"/>
                  </a:lnTo>
                  <a:lnTo>
                    <a:pt x="214" y="143"/>
                  </a:lnTo>
                  <a:lnTo>
                    <a:pt x="217" y="139"/>
                  </a:lnTo>
                  <a:lnTo>
                    <a:pt x="219" y="135"/>
                  </a:lnTo>
                  <a:lnTo>
                    <a:pt x="222" y="130"/>
                  </a:lnTo>
                  <a:lnTo>
                    <a:pt x="225" y="126"/>
                  </a:lnTo>
                  <a:lnTo>
                    <a:pt x="227" y="121"/>
                  </a:lnTo>
                  <a:lnTo>
                    <a:pt x="229" y="117"/>
                  </a:lnTo>
                  <a:lnTo>
                    <a:pt x="232" y="112"/>
                  </a:lnTo>
                  <a:lnTo>
                    <a:pt x="234" y="107"/>
                  </a:lnTo>
                  <a:lnTo>
                    <a:pt x="236" y="103"/>
                  </a:lnTo>
                  <a:lnTo>
                    <a:pt x="238" y="98"/>
                  </a:lnTo>
                  <a:lnTo>
                    <a:pt x="240" y="93"/>
                  </a:lnTo>
                  <a:lnTo>
                    <a:pt x="242" y="88"/>
                  </a:lnTo>
                  <a:lnTo>
                    <a:pt x="244" y="83"/>
                  </a:lnTo>
                  <a:lnTo>
                    <a:pt x="245" y="78"/>
                  </a:lnTo>
                  <a:lnTo>
                    <a:pt x="247" y="73"/>
                  </a:lnTo>
                  <a:lnTo>
                    <a:pt x="248" y="69"/>
                  </a:lnTo>
                  <a:lnTo>
                    <a:pt x="249" y="64"/>
                  </a:lnTo>
                  <a:lnTo>
                    <a:pt x="251" y="59"/>
                  </a:lnTo>
                  <a:lnTo>
                    <a:pt x="252" y="53"/>
                  </a:lnTo>
                  <a:lnTo>
                    <a:pt x="253" y="48"/>
                  </a:lnTo>
                  <a:lnTo>
                    <a:pt x="254" y="43"/>
                  </a:lnTo>
                  <a:lnTo>
                    <a:pt x="255" y="38"/>
                  </a:lnTo>
                  <a:lnTo>
                    <a:pt x="255" y="33"/>
                  </a:lnTo>
                  <a:lnTo>
                    <a:pt x="256" y="28"/>
                  </a:lnTo>
                  <a:lnTo>
                    <a:pt x="256" y="23"/>
                  </a:lnTo>
                  <a:lnTo>
                    <a:pt x="257" y="18"/>
                  </a:lnTo>
                  <a:lnTo>
                    <a:pt x="257" y="13"/>
                  </a:lnTo>
                  <a:lnTo>
                    <a:pt x="257" y="7"/>
                  </a:lnTo>
                  <a:lnTo>
                    <a:pt x="257" y="2"/>
                  </a:lnTo>
                  <a:lnTo>
                    <a:pt x="258" y="0"/>
                  </a:lnTo>
                  <a:lnTo>
                    <a:pt x="4960" y="0"/>
                  </a:lnTo>
                  <a:lnTo>
                    <a:pt x="4960" y="1694"/>
                  </a:lnTo>
                  <a:lnTo>
                    <a:pt x="0" y="1694"/>
                  </a:lnTo>
                  <a:lnTo>
                    <a:pt x="0" y="0"/>
                  </a:lnTo>
                  <a:close/>
                </a:path>
              </a:pathLst>
            </a:custGeom>
            <a:solidFill>
              <a:schemeClr val="tx1"/>
            </a:solidFill>
            <a:ln w="9525">
              <a:noFill/>
              <a:round/>
              <a:headEnd/>
              <a:tailEnd/>
            </a:ln>
          </p:spPr>
          <p:txBody>
            <a:bodyPr/>
            <a:lstStyle/>
            <a:p>
              <a:endParaRPr lang="el-GR"/>
            </a:p>
          </p:txBody>
        </p:sp>
      </p:grpSp>
      <p:sp>
        <p:nvSpPr>
          <p:cNvPr id="6" name="5 - Θέση υποσέλιδου"/>
          <p:cNvSpPr>
            <a:spLocks noGrp="1"/>
          </p:cNvSpPr>
          <p:nvPr>
            <p:ph type="ftr" sz="quarter" idx="11"/>
          </p:nvPr>
        </p:nvSpPr>
        <p:spPr/>
        <p:txBody>
          <a:bodyPr/>
          <a:lstStyle/>
          <a:p>
            <a:r>
              <a:rPr lang="el-GR" smtClean="0"/>
              <a:t>ΑΘΑΝΑΣΟΠΟΥΛΟΣ ΠΑΝΑΓΙΩΤΗΣ</a:t>
            </a:r>
            <a:endParaRPr lang="el-G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hidden="1"/>
          <p:cNvSpPr>
            <a:spLocks noGrp="1" noChangeArrowheads="1"/>
          </p:cNvSpPr>
          <p:nvPr>
            <p:ph type="title"/>
          </p:nvPr>
        </p:nvSpPr>
        <p:spPr/>
        <p:txBody>
          <a:bodyPr/>
          <a:lstStyle/>
          <a:p>
            <a:pPr eaLnBrk="1" hangingPunct="1"/>
            <a:endParaRPr lang="el-GR" smtClean="0"/>
          </a:p>
        </p:txBody>
      </p:sp>
      <p:grpSp>
        <p:nvGrpSpPr>
          <p:cNvPr id="2" name="Group 3"/>
          <p:cNvGrpSpPr>
            <a:grpSpLocks noUngrp="1" noChangeAspect="1"/>
          </p:cNvGrpSpPr>
          <p:nvPr/>
        </p:nvGrpSpPr>
        <p:grpSpPr bwMode="auto">
          <a:xfrm>
            <a:off x="684213" y="765175"/>
            <a:ext cx="7886700" cy="5114925"/>
            <a:chOff x="396" y="549"/>
            <a:chExt cx="4968" cy="3222"/>
          </a:xfrm>
        </p:grpSpPr>
        <p:sp>
          <p:nvSpPr>
            <p:cNvPr id="19460" name="AutoShape 4" descr="he-smyrna-burn-14d-ship-buildings"/>
            <p:cNvSpPr>
              <a:spLocks noChangeAspect="1" noChangeArrowheads="1"/>
            </p:cNvSpPr>
            <p:nvPr isPhoto="1"/>
          </p:nvSpPr>
          <p:spPr bwMode="auto">
            <a:xfrm>
              <a:off x="432" y="585"/>
              <a:ext cx="4896" cy="3150"/>
            </a:xfrm>
            <a:prstGeom prst="plaque">
              <a:avLst>
                <a:gd name="adj" fmla="val 0"/>
              </a:avLst>
            </a:prstGeom>
            <a:blipFill dpi="0" rotWithShape="1">
              <a:blip r:embed="rId2" cstate="print"/>
              <a:srcRect/>
              <a:stretch>
                <a:fillRect/>
              </a:stretch>
            </a:blipFill>
            <a:ln w="9525">
              <a:noFill/>
              <a:miter lim="800000"/>
              <a:headEnd/>
              <a:tailEnd/>
            </a:ln>
          </p:spPr>
          <p:txBody>
            <a:bodyPr/>
            <a:lstStyle/>
            <a:p>
              <a:endParaRPr lang="el-GR"/>
            </a:p>
          </p:txBody>
        </p:sp>
        <p:sp>
          <p:nvSpPr>
            <p:cNvPr id="19461" name="Freeform 5"/>
            <p:cNvSpPr>
              <a:spLocks noChangeAspect="1" noChangeArrowheads="1"/>
            </p:cNvSpPr>
            <p:nvPr/>
          </p:nvSpPr>
          <p:spPr bwMode="auto">
            <a:xfrm>
              <a:off x="396" y="549"/>
              <a:ext cx="4968" cy="3222"/>
            </a:xfrm>
            <a:custGeom>
              <a:avLst/>
              <a:gdLst>
                <a:gd name="T0" fmla="*/ 4677 w 4968"/>
                <a:gd name="T1" fmla="*/ 17 h 3222"/>
                <a:gd name="T2" fmla="*/ 4681 w 4968"/>
                <a:gd name="T3" fmla="*/ 52 h 3222"/>
                <a:gd name="T4" fmla="*/ 4689 w 4968"/>
                <a:gd name="T5" fmla="*/ 86 h 3222"/>
                <a:gd name="T6" fmla="*/ 4702 w 4968"/>
                <a:gd name="T7" fmla="*/ 118 h 3222"/>
                <a:gd name="T8" fmla="*/ 4718 w 4968"/>
                <a:gd name="T9" fmla="*/ 149 h 3222"/>
                <a:gd name="T10" fmla="*/ 4738 w 4968"/>
                <a:gd name="T11" fmla="*/ 178 h 3222"/>
                <a:gd name="T12" fmla="*/ 4761 w 4968"/>
                <a:gd name="T13" fmla="*/ 204 h 3222"/>
                <a:gd name="T14" fmla="*/ 4787 w 4968"/>
                <a:gd name="T15" fmla="*/ 228 h 3222"/>
                <a:gd name="T16" fmla="*/ 4815 w 4968"/>
                <a:gd name="T17" fmla="*/ 248 h 3222"/>
                <a:gd name="T18" fmla="*/ 4846 w 4968"/>
                <a:gd name="T19" fmla="*/ 264 h 3222"/>
                <a:gd name="T20" fmla="*/ 4878 w 4968"/>
                <a:gd name="T21" fmla="*/ 277 h 3222"/>
                <a:gd name="T22" fmla="*/ 4912 w 4968"/>
                <a:gd name="T23" fmla="*/ 285 h 3222"/>
                <a:gd name="T24" fmla="*/ 4947 w 4968"/>
                <a:gd name="T25" fmla="*/ 290 h 3222"/>
                <a:gd name="T26" fmla="*/ 4968 w 4968"/>
                <a:gd name="T27" fmla="*/ 2930 h 3222"/>
                <a:gd name="T28" fmla="*/ 4933 w 4968"/>
                <a:gd name="T29" fmla="*/ 2933 h 3222"/>
                <a:gd name="T30" fmla="*/ 4898 w 4968"/>
                <a:gd name="T31" fmla="*/ 2939 h 3222"/>
                <a:gd name="T32" fmla="*/ 4865 w 4968"/>
                <a:gd name="T33" fmla="*/ 2949 h 3222"/>
                <a:gd name="T34" fmla="*/ 4833 w 4968"/>
                <a:gd name="T35" fmla="*/ 2963 h 3222"/>
                <a:gd name="T36" fmla="*/ 4803 w 4968"/>
                <a:gd name="T37" fmla="*/ 2981 h 3222"/>
                <a:gd name="T38" fmla="*/ 4776 w 4968"/>
                <a:gd name="T39" fmla="*/ 3003 h 3222"/>
                <a:gd name="T40" fmla="*/ 4751 w 4968"/>
                <a:gd name="T41" fmla="*/ 3027 h 3222"/>
                <a:gd name="T42" fmla="*/ 4729 w 4968"/>
                <a:gd name="T43" fmla="*/ 3055 h 3222"/>
                <a:gd name="T44" fmla="*/ 4711 w 4968"/>
                <a:gd name="T45" fmla="*/ 3084 h 3222"/>
                <a:gd name="T46" fmla="*/ 4696 w 4968"/>
                <a:gd name="T47" fmla="*/ 3116 h 3222"/>
                <a:gd name="T48" fmla="*/ 4686 w 4968"/>
                <a:gd name="T49" fmla="*/ 3149 h 3222"/>
                <a:gd name="T50" fmla="*/ 4679 w 4968"/>
                <a:gd name="T51" fmla="*/ 3184 h 3222"/>
                <a:gd name="T52" fmla="*/ 4676 w 4968"/>
                <a:gd name="T53" fmla="*/ 3218 h 3222"/>
                <a:gd name="T54" fmla="*/ 290 w 4968"/>
                <a:gd name="T55" fmla="*/ 3204 h 3222"/>
                <a:gd name="T56" fmla="*/ 286 w 4968"/>
                <a:gd name="T57" fmla="*/ 3169 h 3222"/>
                <a:gd name="T58" fmla="*/ 278 w 4968"/>
                <a:gd name="T59" fmla="*/ 3135 h 3222"/>
                <a:gd name="T60" fmla="*/ 265 w 4968"/>
                <a:gd name="T61" fmla="*/ 3103 h 3222"/>
                <a:gd name="T62" fmla="*/ 249 w 4968"/>
                <a:gd name="T63" fmla="*/ 3072 h 3222"/>
                <a:gd name="T64" fmla="*/ 229 w 4968"/>
                <a:gd name="T65" fmla="*/ 3043 h 3222"/>
                <a:gd name="T66" fmla="*/ 206 w 4968"/>
                <a:gd name="T67" fmla="*/ 3017 h 3222"/>
                <a:gd name="T68" fmla="*/ 180 w 4968"/>
                <a:gd name="T69" fmla="*/ 2993 h 3222"/>
                <a:gd name="T70" fmla="*/ 152 w 4968"/>
                <a:gd name="T71" fmla="*/ 2973 h 3222"/>
                <a:gd name="T72" fmla="*/ 121 w 4968"/>
                <a:gd name="T73" fmla="*/ 2957 h 3222"/>
                <a:gd name="T74" fmla="*/ 89 w 4968"/>
                <a:gd name="T75" fmla="*/ 2944 h 3222"/>
                <a:gd name="T76" fmla="*/ 55 w 4968"/>
                <a:gd name="T77" fmla="*/ 2936 h 3222"/>
                <a:gd name="T78" fmla="*/ 20 w 4968"/>
                <a:gd name="T79" fmla="*/ 2931 h 3222"/>
                <a:gd name="T80" fmla="*/ 0 w 4968"/>
                <a:gd name="T81" fmla="*/ 291 h 3222"/>
                <a:gd name="T82" fmla="*/ 34 w 4968"/>
                <a:gd name="T83" fmla="*/ 288 h 3222"/>
                <a:gd name="T84" fmla="*/ 69 w 4968"/>
                <a:gd name="T85" fmla="*/ 282 h 3222"/>
                <a:gd name="T86" fmla="*/ 102 w 4968"/>
                <a:gd name="T87" fmla="*/ 272 h 3222"/>
                <a:gd name="T88" fmla="*/ 134 w 4968"/>
                <a:gd name="T89" fmla="*/ 258 h 3222"/>
                <a:gd name="T90" fmla="*/ 164 w 4968"/>
                <a:gd name="T91" fmla="*/ 240 h 3222"/>
                <a:gd name="T92" fmla="*/ 191 w 4968"/>
                <a:gd name="T93" fmla="*/ 218 h 3222"/>
                <a:gd name="T94" fmla="*/ 216 w 4968"/>
                <a:gd name="T95" fmla="*/ 194 h 3222"/>
                <a:gd name="T96" fmla="*/ 238 w 4968"/>
                <a:gd name="T97" fmla="*/ 166 h 3222"/>
                <a:gd name="T98" fmla="*/ 256 w 4968"/>
                <a:gd name="T99" fmla="*/ 137 h 3222"/>
                <a:gd name="T100" fmla="*/ 271 w 4968"/>
                <a:gd name="T101" fmla="*/ 105 h 3222"/>
                <a:gd name="T102" fmla="*/ 281 w 4968"/>
                <a:gd name="T103" fmla="*/ 72 h 3222"/>
                <a:gd name="T104" fmla="*/ 288 w 4968"/>
                <a:gd name="T105" fmla="*/ 37 h 3222"/>
                <a:gd name="T106" fmla="*/ 291 w 4968"/>
                <a:gd name="T107" fmla="*/ 3 h 32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68"/>
                <a:gd name="T163" fmla="*/ 0 h 3222"/>
                <a:gd name="T164" fmla="*/ 4968 w 4968"/>
                <a:gd name="T165" fmla="*/ 3222 h 32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68" h="3222">
                  <a:moveTo>
                    <a:pt x="2484" y="0"/>
                  </a:moveTo>
                  <a:lnTo>
                    <a:pt x="4676" y="0"/>
                  </a:lnTo>
                  <a:lnTo>
                    <a:pt x="4676" y="5"/>
                  </a:lnTo>
                  <a:lnTo>
                    <a:pt x="4677" y="11"/>
                  </a:lnTo>
                  <a:lnTo>
                    <a:pt x="4677" y="17"/>
                  </a:lnTo>
                  <a:lnTo>
                    <a:pt x="4677" y="23"/>
                  </a:lnTo>
                  <a:lnTo>
                    <a:pt x="4678" y="29"/>
                  </a:lnTo>
                  <a:lnTo>
                    <a:pt x="4679" y="34"/>
                  </a:lnTo>
                  <a:lnTo>
                    <a:pt x="4679" y="40"/>
                  </a:lnTo>
                  <a:lnTo>
                    <a:pt x="4680" y="46"/>
                  </a:lnTo>
                  <a:lnTo>
                    <a:pt x="4681" y="52"/>
                  </a:lnTo>
                  <a:lnTo>
                    <a:pt x="4682" y="57"/>
                  </a:lnTo>
                  <a:lnTo>
                    <a:pt x="4683" y="63"/>
                  </a:lnTo>
                  <a:lnTo>
                    <a:pt x="4685" y="69"/>
                  </a:lnTo>
                  <a:lnTo>
                    <a:pt x="4686" y="74"/>
                  </a:lnTo>
                  <a:lnTo>
                    <a:pt x="4688" y="80"/>
                  </a:lnTo>
                  <a:lnTo>
                    <a:pt x="4689" y="86"/>
                  </a:lnTo>
                  <a:lnTo>
                    <a:pt x="4691" y="91"/>
                  </a:lnTo>
                  <a:lnTo>
                    <a:pt x="4693" y="97"/>
                  </a:lnTo>
                  <a:lnTo>
                    <a:pt x="4695" y="102"/>
                  </a:lnTo>
                  <a:lnTo>
                    <a:pt x="4697" y="107"/>
                  </a:lnTo>
                  <a:lnTo>
                    <a:pt x="4699" y="113"/>
                  </a:lnTo>
                  <a:lnTo>
                    <a:pt x="4702" y="118"/>
                  </a:lnTo>
                  <a:lnTo>
                    <a:pt x="4704" y="123"/>
                  </a:lnTo>
                  <a:lnTo>
                    <a:pt x="4707" y="129"/>
                  </a:lnTo>
                  <a:lnTo>
                    <a:pt x="4709" y="134"/>
                  </a:lnTo>
                  <a:lnTo>
                    <a:pt x="4712" y="139"/>
                  </a:lnTo>
                  <a:lnTo>
                    <a:pt x="4715" y="144"/>
                  </a:lnTo>
                  <a:lnTo>
                    <a:pt x="4718" y="149"/>
                  </a:lnTo>
                  <a:lnTo>
                    <a:pt x="4721" y="154"/>
                  </a:lnTo>
                  <a:lnTo>
                    <a:pt x="4724" y="159"/>
                  </a:lnTo>
                  <a:lnTo>
                    <a:pt x="4727" y="164"/>
                  </a:lnTo>
                  <a:lnTo>
                    <a:pt x="4731" y="169"/>
                  </a:lnTo>
                  <a:lnTo>
                    <a:pt x="4734" y="173"/>
                  </a:lnTo>
                  <a:lnTo>
                    <a:pt x="4738" y="178"/>
                  </a:lnTo>
                  <a:lnTo>
                    <a:pt x="4741" y="183"/>
                  </a:lnTo>
                  <a:lnTo>
                    <a:pt x="4745" y="187"/>
                  </a:lnTo>
                  <a:lnTo>
                    <a:pt x="4749" y="191"/>
                  </a:lnTo>
                  <a:lnTo>
                    <a:pt x="4753" y="196"/>
                  </a:lnTo>
                  <a:lnTo>
                    <a:pt x="4757" y="200"/>
                  </a:lnTo>
                  <a:lnTo>
                    <a:pt x="4761" y="204"/>
                  </a:lnTo>
                  <a:lnTo>
                    <a:pt x="4765" y="208"/>
                  </a:lnTo>
                  <a:lnTo>
                    <a:pt x="4769" y="212"/>
                  </a:lnTo>
                  <a:lnTo>
                    <a:pt x="4773" y="216"/>
                  </a:lnTo>
                  <a:lnTo>
                    <a:pt x="4778" y="220"/>
                  </a:lnTo>
                  <a:lnTo>
                    <a:pt x="4782" y="224"/>
                  </a:lnTo>
                  <a:lnTo>
                    <a:pt x="4787" y="228"/>
                  </a:lnTo>
                  <a:lnTo>
                    <a:pt x="4791" y="231"/>
                  </a:lnTo>
                  <a:lnTo>
                    <a:pt x="4796" y="235"/>
                  </a:lnTo>
                  <a:lnTo>
                    <a:pt x="4801" y="238"/>
                  </a:lnTo>
                  <a:lnTo>
                    <a:pt x="4805" y="241"/>
                  </a:lnTo>
                  <a:lnTo>
                    <a:pt x="4810" y="244"/>
                  </a:lnTo>
                  <a:lnTo>
                    <a:pt x="4815" y="248"/>
                  </a:lnTo>
                  <a:lnTo>
                    <a:pt x="4820" y="251"/>
                  </a:lnTo>
                  <a:lnTo>
                    <a:pt x="4825" y="253"/>
                  </a:lnTo>
                  <a:lnTo>
                    <a:pt x="4830" y="256"/>
                  </a:lnTo>
                  <a:lnTo>
                    <a:pt x="4835" y="259"/>
                  </a:lnTo>
                  <a:lnTo>
                    <a:pt x="4841" y="262"/>
                  </a:lnTo>
                  <a:lnTo>
                    <a:pt x="4846" y="264"/>
                  </a:lnTo>
                  <a:lnTo>
                    <a:pt x="4851" y="266"/>
                  </a:lnTo>
                  <a:lnTo>
                    <a:pt x="4857" y="269"/>
                  </a:lnTo>
                  <a:lnTo>
                    <a:pt x="4862" y="271"/>
                  </a:lnTo>
                  <a:lnTo>
                    <a:pt x="4867" y="273"/>
                  </a:lnTo>
                  <a:lnTo>
                    <a:pt x="4873" y="275"/>
                  </a:lnTo>
                  <a:lnTo>
                    <a:pt x="4878" y="277"/>
                  </a:lnTo>
                  <a:lnTo>
                    <a:pt x="4884" y="278"/>
                  </a:lnTo>
                  <a:lnTo>
                    <a:pt x="4890" y="280"/>
                  </a:lnTo>
                  <a:lnTo>
                    <a:pt x="4895" y="281"/>
                  </a:lnTo>
                  <a:lnTo>
                    <a:pt x="4901" y="283"/>
                  </a:lnTo>
                  <a:lnTo>
                    <a:pt x="4907" y="284"/>
                  </a:lnTo>
                  <a:lnTo>
                    <a:pt x="4912" y="285"/>
                  </a:lnTo>
                  <a:lnTo>
                    <a:pt x="4918" y="286"/>
                  </a:lnTo>
                  <a:lnTo>
                    <a:pt x="4924" y="287"/>
                  </a:lnTo>
                  <a:lnTo>
                    <a:pt x="4930" y="288"/>
                  </a:lnTo>
                  <a:lnTo>
                    <a:pt x="4935" y="289"/>
                  </a:lnTo>
                  <a:lnTo>
                    <a:pt x="4941" y="289"/>
                  </a:lnTo>
                  <a:lnTo>
                    <a:pt x="4947" y="290"/>
                  </a:lnTo>
                  <a:lnTo>
                    <a:pt x="4953" y="290"/>
                  </a:lnTo>
                  <a:lnTo>
                    <a:pt x="4959" y="290"/>
                  </a:lnTo>
                  <a:lnTo>
                    <a:pt x="4964" y="291"/>
                  </a:lnTo>
                  <a:lnTo>
                    <a:pt x="4968" y="291"/>
                  </a:lnTo>
                  <a:lnTo>
                    <a:pt x="4968" y="2930"/>
                  </a:lnTo>
                  <a:lnTo>
                    <a:pt x="4962" y="2930"/>
                  </a:lnTo>
                  <a:lnTo>
                    <a:pt x="4956" y="2931"/>
                  </a:lnTo>
                  <a:lnTo>
                    <a:pt x="4950" y="2931"/>
                  </a:lnTo>
                  <a:lnTo>
                    <a:pt x="4944" y="2931"/>
                  </a:lnTo>
                  <a:lnTo>
                    <a:pt x="4938" y="2932"/>
                  </a:lnTo>
                  <a:lnTo>
                    <a:pt x="4933" y="2933"/>
                  </a:lnTo>
                  <a:lnTo>
                    <a:pt x="4927" y="2933"/>
                  </a:lnTo>
                  <a:lnTo>
                    <a:pt x="4921" y="2934"/>
                  </a:lnTo>
                  <a:lnTo>
                    <a:pt x="4915" y="2935"/>
                  </a:lnTo>
                  <a:lnTo>
                    <a:pt x="4910" y="2936"/>
                  </a:lnTo>
                  <a:lnTo>
                    <a:pt x="4904" y="2937"/>
                  </a:lnTo>
                  <a:lnTo>
                    <a:pt x="4898" y="2939"/>
                  </a:lnTo>
                  <a:lnTo>
                    <a:pt x="4893" y="2940"/>
                  </a:lnTo>
                  <a:lnTo>
                    <a:pt x="4887" y="2942"/>
                  </a:lnTo>
                  <a:lnTo>
                    <a:pt x="4881" y="2943"/>
                  </a:lnTo>
                  <a:lnTo>
                    <a:pt x="4876" y="2945"/>
                  </a:lnTo>
                  <a:lnTo>
                    <a:pt x="4870" y="2947"/>
                  </a:lnTo>
                  <a:lnTo>
                    <a:pt x="4865" y="2949"/>
                  </a:lnTo>
                  <a:lnTo>
                    <a:pt x="4860" y="2951"/>
                  </a:lnTo>
                  <a:lnTo>
                    <a:pt x="4854" y="2953"/>
                  </a:lnTo>
                  <a:lnTo>
                    <a:pt x="4849" y="2956"/>
                  </a:lnTo>
                  <a:lnTo>
                    <a:pt x="4844" y="2958"/>
                  </a:lnTo>
                  <a:lnTo>
                    <a:pt x="4838" y="2961"/>
                  </a:lnTo>
                  <a:lnTo>
                    <a:pt x="4833" y="2963"/>
                  </a:lnTo>
                  <a:lnTo>
                    <a:pt x="4828" y="2966"/>
                  </a:lnTo>
                  <a:lnTo>
                    <a:pt x="4823" y="2969"/>
                  </a:lnTo>
                  <a:lnTo>
                    <a:pt x="4818" y="2972"/>
                  </a:lnTo>
                  <a:lnTo>
                    <a:pt x="4813" y="2975"/>
                  </a:lnTo>
                  <a:lnTo>
                    <a:pt x="4808" y="2978"/>
                  </a:lnTo>
                  <a:lnTo>
                    <a:pt x="4803" y="2981"/>
                  </a:lnTo>
                  <a:lnTo>
                    <a:pt x="4798" y="2985"/>
                  </a:lnTo>
                  <a:lnTo>
                    <a:pt x="4794" y="2988"/>
                  </a:lnTo>
                  <a:lnTo>
                    <a:pt x="4789" y="2992"/>
                  </a:lnTo>
                  <a:lnTo>
                    <a:pt x="4784" y="2995"/>
                  </a:lnTo>
                  <a:lnTo>
                    <a:pt x="4780" y="2999"/>
                  </a:lnTo>
                  <a:lnTo>
                    <a:pt x="4776" y="3003"/>
                  </a:lnTo>
                  <a:lnTo>
                    <a:pt x="4771" y="3007"/>
                  </a:lnTo>
                  <a:lnTo>
                    <a:pt x="4767" y="3011"/>
                  </a:lnTo>
                  <a:lnTo>
                    <a:pt x="4763" y="3015"/>
                  </a:lnTo>
                  <a:lnTo>
                    <a:pt x="4759" y="3019"/>
                  </a:lnTo>
                  <a:lnTo>
                    <a:pt x="4755" y="3023"/>
                  </a:lnTo>
                  <a:lnTo>
                    <a:pt x="4751" y="3027"/>
                  </a:lnTo>
                  <a:lnTo>
                    <a:pt x="4747" y="3032"/>
                  </a:lnTo>
                  <a:lnTo>
                    <a:pt x="4743" y="3036"/>
                  </a:lnTo>
                  <a:lnTo>
                    <a:pt x="4739" y="3041"/>
                  </a:lnTo>
                  <a:lnTo>
                    <a:pt x="4736" y="3045"/>
                  </a:lnTo>
                  <a:lnTo>
                    <a:pt x="4732" y="3050"/>
                  </a:lnTo>
                  <a:lnTo>
                    <a:pt x="4729" y="3055"/>
                  </a:lnTo>
                  <a:lnTo>
                    <a:pt x="4726" y="3059"/>
                  </a:lnTo>
                  <a:lnTo>
                    <a:pt x="4723" y="3064"/>
                  </a:lnTo>
                  <a:lnTo>
                    <a:pt x="4719" y="3069"/>
                  </a:lnTo>
                  <a:lnTo>
                    <a:pt x="4716" y="3074"/>
                  </a:lnTo>
                  <a:lnTo>
                    <a:pt x="4714" y="3079"/>
                  </a:lnTo>
                  <a:lnTo>
                    <a:pt x="4711" y="3084"/>
                  </a:lnTo>
                  <a:lnTo>
                    <a:pt x="4708" y="3089"/>
                  </a:lnTo>
                  <a:lnTo>
                    <a:pt x="4705" y="3095"/>
                  </a:lnTo>
                  <a:lnTo>
                    <a:pt x="4703" y="3100"/>
                  </a:lnTo>
                  <a:lnTo>
                    <a:pt x="4701" y="3105"/>
                  </a:lnTo>
                  <a:lnTo>
                    <a:pt x="4698" y="3111"/>
                  </a:lnTo>
                  <a:lnTo>
                    <a:pt x="4696" y="3116"/>
                  </a:lnTo>
                  <a:lnTo>
                    <a:pt x="4694" y="3121"/>
                  </a:lnTo>
                  <a:lnTo>
                    <a:pt x="4692" y="3127"/>
                  </a:lnTo>
                  <a:lnTo>
                    <a:pt x="4690" y="3132"/>
                  </a:lnTo>
                  <a:lnTo>
                    <a:pt x="4689" y="3138"/>
                  </a:lnTo>
                  <a:lnTo>
                    <a:pt x="4687" y="3144"/>
                  </a:lnTo>
                  <a:lnTo>
                    <a:pt x="4686" y="3149"/>
                  </a:lnTo>
                  <a:lnTo>
                    <a:pt x="4684" y="3155"/>
                  </a:lnTo>
                  <a:lnTo>
                    <a:pt x="4683" y="3161"/>
                  </a:lnTo>
                  <a:lnTo>
                    <a:pt x="4682" y="3166"/>
                  </a:lnTo>
                  <a:lnTo>
                    <a:pt x="4681" y="3172"/>
                  </a:lnTo>
                  <a:lnTo>
                    <a:pt x="4680" y="3178"/>
                  </a:lnTo>
                  <a:lnTo>
                    <a:pt x="4679" y="3184"/>
                  </a:lnTo>
                  <a:lnTo>
                    <a:pt x="4678" y="3189"/>
                  </a:lnTo>
                  <a:lnTo>
                    <a:pt x="4678" y="3195"/>
                  </a:lnTo>
                  <a:lnTo>
                    <a:pt x="4677" y="3201"/>
                  </a:lnTo>
                  <a:lnTo>
                    <a:pt x="4677" y="3207"/>
                  </a:lnTo>
                  <a:lnTo>
                    <a:pt x="4677" y="3213"/>
                  </a:lnTo>
                  <a:lnTo>
                    <a:pt x="4676" y="3218"/>
                  </a:lnTo>
                  <a:lnTo>
                    <a:pt x="4676" y="3222"/>
                  </a:lnTo>
                  <a:lnTo>
                    <a:pt x="291" y="3222"/>
                  </a:lnTo>
                  <a:lnTo>
                    <a:pt x="291" y="3216"/>
                  </a:lnTo>
                  <a:lnTo>
                    <a:pt x="290" y="3210"/>
                  </a:lnTo>
                  <a:lnTo>
                    <a:pt x="290" y="3204"/>
                  </a:lnTo>
                  <a:lnTo>
                    <a:pt x="290" y="3198"/>
                  </a:lnTo>
                  <a:lnTo>
                    <a:pt x="289" y="3192"/>
                  </a:lnTo>
                  <a:lnTo>
                    <a:pt x="288" y="3187"/>
                  </a:lnTo>
                  <a:lnTo>
                    <a:pt x="288" y="3181"/>
                  </a:lnTo>
                  <a:lnTo>
                    <a:pt x="287" y="3175"/>
                  </a:lnTo>
                  <a:lnTo>
                    <a:pt x="286" y="3169"/>
                  </a:lnTo>
                  <a:lnTo>
                    <a:pt x="285" y="3164"/>
                  </a:lnTo>
                  <a:lnTo>
                    <a:pt x="284" y="3158"/>
                  </a:lnTo>
                  <a:lnTo>
                    <a:pt x="282" y="3152"/>
                  </a:lnTo>
                  <a:lnTo>
                    <a:pt x="281" y="3147"/>
                  </a:lnTo>
                  <a:lnTo>
                    <a:pt x="279" y="3141"/>
                  </a:lnTo>
                  <a:lnTo>
                    <a:pt x="278" y="3135"/>
                  </a:lnTo>
                  <a:lnTo>
                    <a:pt x="276" y="3130"/>
                  </a:lnTo>
                  <a:lnTo>
                    <a:pt x="274" y="3124"/>
                  </a:lnTo>
                  <a:lnTo>
                    <a:pt x="272" y="3119"/>
                  </a:lnTo>
                  <a:lnTo>
                    <a:pt x="270" y="3114"/>
                  </a:lnTo>
                  <a:lnTo>
                    <a:pt x="268" y="3108"/>
                  </a:lnTo>
                  <a:lnTo>
                    <a:pt x="265" y="3103"/>
                  </a:lnTo>
                  <a:lnTo>
                    <a:pt x="263" y="3098"/>
                  </a:lnTo>
                  <a:lnTo>
                    <a:pt x="260" y="3092"/>
                  </a:lnTo>
                  <a:lnTo>
                    <a:pt x="258" y="3087"/>
                  </a:lnTo>
                  <a:lnTo>
                    <a:pt x="255" y="3082"/>
                  </a:lnTo>
                  <a:lnTo>
                    <a:pt x="252" y="3077"/>
                  </a:lnTo>
                  <a:lnTo>
                    <a:pt x="249" y="3072"/>
                  </a:lnTo>
                  <a:lnTo>
                    <a:pt x="246" y="3067"/>
                  </a:lnTo>
                  <a:lnTo>
                    <a:pt x="243" y="3062"/>
                  </a:lnTo>
                  <a:lnTo>
                    <a:pt x="240" y="3057"/>
                  </a:lnTo>
                  <a:lnTo>
                    <a:pt x="236" y="3052"/>
                  </a:lnTo>
                  <a:lnTo>
                    <a:pt x="233" y="3048"/>
                  </a:lnTo>
                  <a:lnTo>
                    <a:pt x="229" y="3043"/>
                  </a:lnTo>
                  <a:lnTo>
                    <a:pt x="226" y="3038"/>
                  </a:lnTo>
                  <a:lnTo>
                    <a:pt x="222" y="3034"/>
                  </a:lnTo>
                  <a:lnTo>
                    <a:pt x="218" y="3030"/>
                  </a:lnTo>
                  <a:lnTo>
                    <a:pt x="214" y="3025"/>
                  </a:lnTo>
                  <a:lnTo>
                    <a:pt x="210" y="3021"/>
                  </a:lnTo>
                  <a:lnTo>
                    <a:pt x="206" y="3017"/>
                  </a:lnTo>
                  <a:lnTo>
                    <a:pt x="202" y="3013"/>
                  </a:lnTo>
                  <a:lnTo>
                    <a:pt x="198" y="3009"/>
                  </a:lnTo>
                  <a:lnTo>
                    <a:pt x="194" y="3005"/>
                  </a:lnTo>
                  <a:lnTo>
                    <a:pt x="189" y="3001"/>
                  </a:lnTo>
                  <a:lnTo>
                    <a:pt x="185" y="2997"/>
                  </a:lnTo>
                  <a:lnTo>
                    <a:pt x="180" y="2993"/>
                  </a:lnTo>
                  <a:lnTo>
                    <a:pt x="176" y="2990"/>
                  </a:lnTo>
                  <a:lnTo>
                    <a:pt x="171" y="2986"/>
                  </a:lnTo>
                  <a:lnTo>
                    <a:pt x="166" y="2983"/>
                  </a:lnTo>
                  <a:lnTo>
                    <a:pt x="162" y="2980"/>
                  </a:lnTo>
                  <a:lnTo>
                    <a:pt x="157" y="2977"/>
                  </a:lnTo>
                  <a:lnTo>
                    <a:pt x="152" y="2973"/>
                  </a:lnTo>
                  <a:lnTo>
                    <a:pt x="147" y="2970"/>
                  </a:lnTo>
                  <a:lnTo>
                    <a:pt x="142" y="2968"/>
                  </a:lnTo>
                  <a:lnTo>
                    <a:pt x="137" y="2965"/>
                  </a:lnTo>
                  <a:lnTo>
                    <a:pt x="132" y="2962"/>
                  </a:lnTo>
                  <a:lnTo>
                    <a:pt x="126" y="2959"/>
                  </a:lnTo>
                  <a:lnTo>
                    <a:pt x="121" y="2957"/>
                  </a:lnTo>
                  <a:lnTo>
                    <a:pt x="116" y="2955"/>
                  </a:lnTo>
                  <a:lnTo>
                    <a:pt x="110" y="2952"/>
                  </a:lnTo>
                  <a:lnTo>
                    <a:pt x="105" y="2950"/>
                  </a:lnTo>
                  <a:lnTo>
                    <a:pt x="100" y="2948"/>
                  </a:lnTo>
                  <a:lnTo>
                    <a:pt x="94" y="2946"/>
                  </a:lnTo>
                  <a:lnTo>
                    <a:pt x="89" y="2944"/>
                  </a:lnTo>
                  <a:lnTo>
                    <a:pt x="83" y="2943"/>
                  </a:lnTo>
                  <a:lnTo>
                    <a:pt x="77" y="2941"/>
                  </a:lnTo>
                  <a:lnTo>
                    <a:pt x="72" y="2940"/>
                  </a:lnTo>
                  <a:lnTo>
                    <a:pt x="66" y="2938"/>
                  </a:lnTo>
                  <a:lnTo>
                    <a:pt x="60" y="2937"/>
                  </a:lnTo>
                  <a:lnTo>
                    <a:pt x="55" y="2936"/>
                  </a:lnTo>
                  <a:lnTo>
                    <a:pt x="49" y="2935"/>
                  </a:lnTo>
                  <a:lnTo>
                    <a:pt x="43" y="2934"/>
                  </a:lnTo>
                  <a:lnTo>
                    <a:pt x="37" y="2933"/>
                  </a:lnTo>
                  <a:lnTo>
                    <a:pt x="32" y="2932"/>
                  </a:lnTo>
                  <a:lnTo>
                    <a:pt x="26" y="2932"/>
                  </a:lnTo>
                  <a:lnTo>
                    <a:pt x="20" y="2931"/>
                  </a:lnTo>
                  <a:lnTo>
                    <a:pt x="14" y="2931"/>
                  </a:lnTo>
                  <a:lnTo>
                    <a:pt x="8" y="2931"/>
                  </a:lnTo>
                  <a:lnTo>
                    <a:pt x="3" y="2930"/>
                  </a:lnTo>
                  <a:lnTo>
                    <a:pt x="0" y="2930"/>
                  </a:lnTo>
                  <a:lnTo>
                    <a:pt x="0" y="291"/>
                  </a:lnTo>
                  <a:lnTo>
                    <a:pt x="5" y="291"/>
                  </a:lnTo>
                  <a:lnTo>
                    <a:pt x="11" y="290"/>
                  </a:lnTo>
                  <a:lnTo>
                    <a:pt x="17" y="290"/>
                  </a:lnTo>
                  <a:lnTo>
                    <a:pt x="23" y="290"/>
                  </a:lnTo>
                  <a:lnTo>
                    <a:pt x="29" y="289"/>
                  </a:lnTo>
                  <a:lnTo>
                    <a:pt x="34" y="288"/>
                  </a:lnTo>
                  <a:lnTo>
                    <a:pt x="40" y="288"/>
                  </a:lnTo>
                  <a:lnTo>
                    <a:pt x="46" y="287"/>
                  </a:lnTo>
                  <a:lnTo>
                    <a:pt x="52" y="286"/>
                  </a:lnTo>
                  <a:lnTo>
                    <a:pt x="57" y="285"/>
                  </a:lnTo>
                  <a:lnTo>
                    <a:pt x="63" y="284"/>
                  </a:lnTo>
                  <a:lnTo>
                    <a:pt x="69" y="282"/>
                  </a:lnTo>
                  <a:lnTo>
                    <a:pt x="74" y="281"/>
                  </a:lnTo>
                  <a:lnTo>
                    <a:pt x="80" y="279"/>
                  </a:lnTo>
                  <a:lnTo>
                    <a:pt x="86" y="278"/>
                  </a:lnTo>
                  <a:lnTo>
                    <a:pt x="91" y="276"/>
                  </a:lnTo>
                  <a:lnTo>
                    <a:pt x="97" y="274"/>
                  </a:lnTo>
                  <a:lnTo>
                    <a:pt x="102" y="272"/>
                  </a:lnTo>
                  <a:lnTo>
                    <a:pt x="107" y="270"/>
                  </a:lnTo>
                  <a:lnTo>
                    <a:pt x="113" y="268"/>
                  </a:lnTo>
                  <a:lnTo>
                    <a:pt x="118" y="265"/>
                  </a:lnTo>
                  <a:lnTo>
                    <a:pt x="123" y="263"/>
                  </a:lnTo>
                  <a:lnTo>
                    <a:pt x="129" y="260"/>
                  </a:lnTo>
                  <a:lnTo>
                    <a:pt x="134" y="258"/>
                  </a:lnTo>
                  <a:lnTo>
                    <a:pt x="139" y="255"/>
                  </a:lnTo>
                  <a:lnTo>
                    <a:pt x="144" y="252"/>
                  </a:lnTo>
                  <a:lnTo>
                    <a:pt x="149" y="249"/>
                  </a:lnTo>
                  <a:lnTo>
                    <a:pt x="154" y="246"/>
                  </a:lnTo>
                  <a:lnTo>
                    <a:pt x="159" y="243"/>
                  </a:lnTo>
                  <a:lnTo>
                    <a:pt x="164" y="240"/>
                  </a:lnTo>
                  <a:lnTo>
                    <a:pt x="169" y="236"/>
                  </a:lnTo>
                  <a:lnTo>
                    <a:pt x="173" y="233"/>
                  </a:lnTo>
                  <a:lnTo>
                    <a:pt x="178" y="229"/>
                  </a:lnTo>
                  <a:lnTo>
                    <a:pt x="183" y="226"/>
                  </a:lnTo>
                  <a:lnTo>
                    <a:pt x="187" y="222"/>
                  </a:lnTo>
                  <a:lnTo>
                    <a:pt x="191" y="218"/>
                  </a:lnTo>
                  <a:lnTo>
                    <a:pt x="196" y="214"/>
                  </a:lnTo>
                  <a:lnTo>
                    <a:pt x="200" y="210"/>
                  </a:lnTo>
                  <a:lnTo>
                    <a:pt x="204" y="206"/>
                  </a:lnTo>
                  <a:lnTo>
                    <a:pt x="208" y="202"/>
                  </a:lnTo>
                  <a:lnTo>
                    <a:pt x="212" y="198"/>
                  </a:lnTo>
                  <a:lnTo>
                    <a:pt x="216" y="194"/>
                  </a:lnTo>
                  <a:lnTo>
                    <a:pt x="220" y="189"/>
                  </a:lnTo>
                  <a:lnTo>
                    <a:pt x="224" y="185"/>
                  </a:lnTo>
                  <a:lnTo>
                    <a:pt x="228" y="180"/>
                  </a:lnTo>
                  <a:lnTo>
                    <a:pt x="231" y="176"/>
                  </a:lnTo>
                  <a:lnTo>
                    <a:pt x="235" y="171"/>
                  </a:lnTo>
                  <a:lnTo>
                    <a:pt x="238" y="166"/>
                  </a:lnTo>
                  <a:lnTo>
                    <a:pt x="241" y="162"/>
                  </a:lnTo>
                  <a:lnTo>
                    <a:pt x="244" y="157"/>
                  </a:lnTo>
                  <a:lnTo>
                    <a:pt x="248" y="152"/>
                  </a:lnTo>
                  <a:lnTo>
                    <a:pt x="251" y="147"/>
                  </a:lnTo>
                  <a:lnTo>
                    <a:pt x="253" y="142"/>
                  </a:lnTo>
                  <a:lnTo>
                    <a:pt x="256" y="137"/>
                  </a:lnTo>
                  <a:lnTo>
                    <a:pt x="259" y="132"/>
                  </a:lnTo>
                  <a:lnTo>
                    <a:pt x="262" y="126"/>
                  </a:lnTo>
                  <a:lnTo>
                    <a:pt x="264" y="121"/>
                  </a:lnTo>
                  <a:lnTo>
                    <a:pt x="266" y="116"/>
                  </a:lnTo>
                  <a:lnTo>
                    <a:pt x="269" y="110"/>
                  </a:lnTo>
                  <a:lnTo>
                    <a:pt x="271" y="105"/>
                  </a:lnTo>
                  <a:lnTo>
                    <a:pt x="273" y="100"/>
                  </a:lnTo>
                  <a:lnTo>
                    <a:pt x="275" y="94"/>
                  </a:lnTo>
                  <a:lnTo>
                    <a:pt x="277" y="89"/>
                  </a:lnTo>
                  <a:lnTo>
                    <a:pt x="278" y="83"/>
                  </a:lnTo>
                  <a:lnTo>
                    <a:pt x="280" y="77"/>
                  </a:lnTo>
                  <a:lnTo>
                    <a:pt x="281" y="72"/>
                  </a:lnTo>
                  <a:lnTo>
                    <a:pt x="283" y="66"/>
                  </a:lnTo>
                  <a:lnTo>
                    <a:pt x="284" y="60"/>
                  </a:lnTo>
                  <a:lnTo>
                    <a:pt x="285" y="55"/>
                  </a:lnTo>
                  <a:lnTo>
                    <a:pt x="286" y="49"/>
                  </a:lnTo>
                  <a:lnTo>
                    <a:pt x="287" y="43"/>
                  </a:lnTo>
                  <a:lnTo>
                    <a:pt x="288" y="37"/>
                  </a:lnTo>
                  <a:lnTo>
                    <a:pt x="289" y="32"/>
                  </a:lnTo>
                  <a:lnTo>
                    <a:pt x="289" y="26"/>
                  </a:lnTo>
                  <a:lnTo>
                    <a:pt x="290" y="20"/>
                  </a:lnTo>
                  <a:lnTo>
                    <a:pt x="290" y="14"/>
                  </a:lnTo>
                  <a:lnTo>
                    <a:pt x="290" y="8"/>
                  </a:lnTo>
                  <a:lnTo>
                    <a:pt x="291" y="3"/>
                  </a:lnTo>
                  <a:lnTo>
                    <a:pt x="291" y="0"/>
                  </a:lnTo>
                  <a:lnTo>
                    <a:pt x="4968" y="0"/>
                  </a:lnTo>
                  <a:lnTo>
                    <a:pt x="4968" y="3222"/>
                  </a:lnTo>
                  <a:lnTo>
                    <a:pt x="0" y="3222"/>
                  </a:lnTo>
                  <a:lnTo>
                    <a:pt x="0" y="0"/>
                  </a:lnTo>
                  <a:close/>
                </a:path>
              </a:pathLst>
            </a:custGeom>
            <a:solidFill>
              <a:schemeClr val="tx1"/>
            </a:solidFill>
            <a:ln w="9525">
              <a:noFill/>
              <a:round/>
              <a:headEnd/>
              <a:tailEnd/>
            </a:ln>
          </p:spPr>
          <p:txBody>
            <a:bodyPr/>
            <a:lstStyle/>
            <a:p>
              <a:endParaRPr lang="el-GR"/>
            </a:p>
          </p:txBody>
        </p:sp>
      </p:grpSp>
      <p:sp>
        <p:nvSpPr>
          <p:cNvPr id="6" name="5 - Θέση υποσέλιδου"/>
          <p:cNvSpPr>
            <a:spLocks noGrp="1"/>
          </p:cNvSpPr>
          <p:nvPr>
            <p:ph type="ftr" sz="quarter" idx="11"/>
          </p:nvPr>
        </p:nvSpPr>
        <p:spPr/>
        <p:txBody>
          <a:bodyPr/>
          <a:lstStyle/>
          <a:p>
            <a:r>
              <a:rPr lang="el-GR" smtClean="0"/>
              <a:t>ΑΘΑΝΑΣΟΠΟΥΛΟΣ ΠΑΝΑΓΙΩΤΗΣ</a:t>
            </a:r>
            <a:endParaRPr lang="el-G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hidden="1"/>
          <p:cNvSpPr>
            <a:spLocks noGrp="1" noChangeArrowheads="1"/>
          </p:cNvSpPr>
          <p:nvPr>
            <p:ph type="title"/>
          </p:nvPr>
        </p:nvSpPr>
        <p:spPr/>
        <p:txBody>
          <a:bodyPr/>
          <a:lstStyle/>
          <a:p>
            <a:pPr eaLnBrk="1" hangingPunct="1"/>
            <a:endParaRPr lang="el-GR" smtClean="0"/>
          </a:p>
        </p:txBody>
      </p:sp>
      <p:grpSp>
        <p:nvGrpSpPr>
          <p:cNvPr id="2" name="Group 3"/>
          <p:cNvGrpSpPr>
            <a:grpSpLocks noUngrp="1" noChangeAspect="1"/>
          </p:cNvGrpSpPr>
          <p:nvPr/>
        </p:nvGrpSpPr>
        <p:grpSpPr bwMode="auto">
          <a:xfrm>
            <a:off x="627063" y="630238"/>
            <a:ext cx="7889875" cy="5597525"/>
            <a:chOff x="395" y="397"/>
            <a:chExt cx="4970" cy="3526"/>
          </a:xfrm>
        </p:grpSpPr>
        <p:sp>
          <p:nvSpPr>
            <p:cNvPr id="26628" name="AutoShape 4" descr="he-smyrna-burn-vict-boat-sink4"/>
            <p:cNvSpPr>
              <a:spLocks noChangeAspect="1" noChangeArrowheads="1"/>
            </p:cNvSpPr>
            <p:nvPr isPhoto="1"/>
          </p:nvSpPr>
          <p:spPr bwMode="auto">
            <a:xfrm>
              <a:off x="432" y="434"/>
              <a:ext cx="4896" cy="3452"/>
            </a:xfrm>
            <a:prstGeom prst="plaque">
              <a:avLst>
                <a:gd name="adj" fmla="val 0"/>
              </a:avLst>
            </a:prstGeom>
            <a:blipFill dpi="0" rotWithShape="1">
              <a:blip r:embed="rId2" cstate="print"/>
              <a:srcRect/>
              <a:stretch>
                <a:fillRect/>
              </a:stretch>
            </a:blipFill>
            <a:ln w="9525">
              <a:noFill/>
              <a:miter lim="800000"/>
              <a:headEnd/>
              <a:tailEnd/>
            </a:ln>
          </p:spPr>
          <p:txBody>
            <a:bodyPr/>
            <a:lstStyle/>
            <a:p>
              <a:endParaRPr lang="el-GR"/>
            </a:p>
          </p:txBody>
        </p:sp>
        <p:sp>
          <p:nvSpPr>
            <p:cNvPr id="26629" name="Freeform 5"/>
            <p:cNvSpPr>
              <a:spLocks noChangeAspect="1" noChangeArrowheads="1"/>
            </p:cNvSpPr>
            <p:nvPr/>
          </p:nvSpPr>
          <p:spPr bwMode="auto">
            <a:xfrm>
              <a:off x="395" y="397"/>
              <a:ext cx="4970" cy="3526"/>
            </a:xfrm>
            <a:custGeom>
              <a:avLst/>
              <a:gdLst>
                <a:gd name="T0" fmla="*/ 4671 w 4970"/>
                <a:gd name="T1" fmla="*/ 17 h 3526"/>
                <a:gd name="T2" fmla="*/ 4675 w 4970"/>
                <a:gd name="T3" fmla="*/ 53 h 3526"/>
                <a:gd name="T4" fmla="*/ 4683 w 4970"/>
                <a:gd name="T5" fmla="*/ 88 h 3526"/>
                <a:gd name="T6" fmla="*/ 4696 w 4970"/>
                <a:gd name="T7" fmla="*/ 122 h 3526"/>
                <a:gd name="T8" fmla="*/ 4713 w 4970"/>
                <a:gd name="T9" fmla="*/ 153 h 3526"/>
                <a:gd name="T10" fmla="*/ 4733 w 4970"/>
                <a:gd name="T11" fmla="*/ 183 h 3526"/>
                <a:gd name="T12" fmla="*/ 4757 w 4970"/>
                <a:gd name="T13" fmla="*/ 210 h 3526"/>
                <a:gd name="T14" fmla="*/ 4783 w 4970"/>
                <a:gd name="T15" fmla="*/ 234 h 3526"/>
                <a:gd name="T16" fmla="*/ 4813 w 4970"/>
                <a:gd name="T17" fmla="*/ 255 h 3526"/>
                <a:gd name="T18" fmla="*/ 4844 w 4970"/>
                <a:gd name="T19" fmla="*/ 272 h 3526"/>
                <a:gd name="T20" fmla="*/ 4878 w 4970"/>
                <a:gd name="T21" fmla="*/ 285 h 3526"/>
                <a:gd name="T22" fmla="*/ 4913 w 4970"/>
                <a:gd name="T23" fmla="*/ 294 h 3526"/>
                <a:gd name="T24" fmla="*/ 4948 w 4970"/>
                <a:gd name="T25" fmla="*/ 298 h 3526"/>
                <a:gd name="T26" fmla="*/ 4970 w 4970"/>
                <a:gd name="T27" fmla="*/ 3226 h 3526"/>
                <a:gd name="T28" fmla="*/ 4934 w 4970"/>
                <a:gd name="T29" fmla="*/ 3228 h 3526"/>
                <a:gd name="T30" fmla="*/ 4898 w 4970"/>
                <a:gd name="T31" fmla="*/ 3235 h 3526"/>
                <a:gd name="T32" fmla="*/ 4864 w 4970"/>
                <a:gd name="T33" fmla="*/ 3245 h 3526"/>
                <a:gd name="T34" fmla="*/ 4831 w 4970"/>
                <a:gd name="T35" fmla="*/ 3260 h 3526"/>
                <a:gd name="T36" fmla="*/ 4800 w 4970"/>
                <a:gd name="T37" fmla="*/ 3278 h 3526"/>
                <a:gd name="T38" fmla="*/ 4772 w 4970"/>
                <a:gd name="T39" fmla="*/ 3300 h 3526"/>
                <a:gd name="T40" fmla="*/ 4746 w 4970"/>
                <a:gd name="T41" fmla="*/ 3326 h 3526"/>
                <a:gd name="T42" fmla="*/ 4724 w 4970"/>
                <a:gd name="T43" fmla="*/ 3354 h 3526"/>
                <a:gd name="T44" fmla="*/ 4705 w 4970"/>
                <a:gd name="T45" fmla="*/ 3384 h 3526"/>
                <a:gd name="T46" fmla="*/ 4690 w 4970"/>
                <a:gd name="T47" fmla="*/ 3417 h 3526"/>
                <a:gd name="T48" fmla="*/ 4679 w 4970"/>
                <a:gd name="T49" fmla="*/ 3451 h 3526"/>
                <a:gd name="T50" fmla="*/ 4673 w 4970"/>
                <a:gd name="T51" fmla="*/ 3486 h 3526"/>
                <a:gd name="T52" fmla="*/ 4670 w 4970"/>
                <a:gd name="T53" fmla="*/ 3522 h 3526"/>
                <a:gd name="T54" fmla="*/ 298 w 4970"/>
                <a:gd name="T55" fmla="*/ 3508 h 3526"/>
                <a:gd name="T56" fmla="*/ 294 w 4970"/>
                <a:gd name="T57" fmla="*/ 3472 h 3526"/>
                <a:gd name="T58" fmla="*/ 286 w 4970"/>
                <a:gd name="T59" fmla="*/ 3437 h 3526"/>
                <a:gd name="T60" fmla="*/ 273 w 4970"/>
                <a:gd name="T61" fmla="*/ 3403 h 3526"/>
                <a:gd name="T62" fmla="*/ 256 w 4970"/>
                <a:gd name="T63" fmla="*/ 3372 h 3526"/>
                <a:gd name="T64" fmla="*/ 236 w 4970"/>
                <a:gd name="T65" fmla="*/ 3342 h 3526"/>
                <a:gd name="T66" fmla="*/ 212 w 4970"/>
                <a:gd name="T67" fmla="*/ 3315 h 3526"/>
                <a:gd name="T68" fmla="*/ 186 w 4970"/>
                <a:gd name="T69" fmla="*/ 3291 h 3526"/>
                <a:gd name="T70" fmla="*/ 156 w 4970"/>
                <a:gd name="T71" fmla="*/ 3270 h 3526"/>
                <a:gd name="T72" fmla="*/ 125 w 4970"/>
                <a:gd name="T73" fmla="*/ 3253 h 3526"/>
                <a:gd name="T74" fmla="*/ 91 w 4970"/>
                <a:gd name="T75" fmla="*/ 3240 h 3526"/>
                <a:gd name="T76" fmla="*/ 56 w 4970"/>
                <a:gd name="T77" fmla="*/ 3231 h 3526"/>
                <a:gd name="T78" fmla="*/ 21 w 4970"/>
                <a:gd name="T79" fmla="*/ 3227 h 3526"/>
                <a:gd name="T80" fmla="*/ 0 w 4970"/>
                <a:gd name="T81" fmla="*/ 299 h 3526"/>
                <a:gd name="T82" fmla="*/ 35 w 4970"/>
                <a:gd name="T83" fmla="*/ 297 h 3526"/>
                <a:gd name="T84" fmla="*/ 71 w 4970"/>
                <a:gd name="T85" fmla="*/ 290 h 3526"/>
                <a:gd name="T86" fmla="*/ 105 w 4970"/>
                <a:gd name="T87" fmla="*/ 280 h 3526"/>
                <a:gd name="T88" fmla="*/ 138 w 4970"/>
                <a:gd name="T89" fmla="*/ 265 h 3526"/>
                <a:gd name="T90" fmla="*/ 169 w 4970"/>
                <a:gd name="T91" fmla="*/ 247 h 3526"/>
                <a:gd name="T92" fmla="*/ 197 w 4970"/>
                <a:gd name="T93" fmla="*/ 225 h 3526"/>
                <a:gd name="T94" fmla="*/ 223 w 4970"/>
                <a:gd name="T95" fmla="*/ 199 h 3526"/>
                <a:gd name="T96" fmla="*/ 245 w 4970"/>
                <a:gd name="T97" fmla="*/ 171 h 3526"/>
                <a:gd name="T98" fmla="*/ 264 w 4970"/>
                <a:gd name="T99" fmla="*/ 141 h 3526"/>
                <a:gd name="T100" fmla="*/ 279 w 4970"/>
                <a:gd name="T101" fmla="*/ 108 h 3526"/>
                <a:gd name="T102" fmla="*/ 290 w 4970"/>
                <a:gd name="T103" fmla="*/ 74 h 3526"/>
                <a:gd name="T104" fmla="*/ 296 w 4970"/>
                <a:gd name="T105" fmla="*/ 39 h 3526"/>
                <a:gd name="T106" fmla="*/ 299 w 4970"/>
                <a:gd name="T107" fmla="*/ 3 h 35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70"/>
                <a:gd name="T163" fmla="*/ 0 h 3526"/>
                <a:gd name="T164" fmla="*/ 4970 w 4970"/>
                <a:gd name="T165" fmla="*/ 3526 h 35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70" h="3526">
                  <a:moveTo>
                    <a:pt x="2485" y="0"/>
                  </a:moveTo>
                  <a:lnTo>
                    <a:pt x="4670" y="0"/>
                  </a:lnTo>
                  <a:lnTo>
                    <a:pt x="4670" y="5"/>
                  </a:lnTo>
                  <a:lnTo>
                    <a:pt x="4670" y="11"/>
                  </a:lnTo>
                  <a:lnTo>
                    <a:pt x="4671" y="17"/>
                  </a:lnTo>
                  <a:lnTo>
                    <a:pt x="4671" y="23"/>
                  </a:lnTo>
                  <a:lnTo>
                    <a:pt x="4671" y="29"/>
                  </a:lnTo>
                  <a:lnTo>
                    <a:pt x="4672" y="35"/>
                  </a:lnTo>
                  <a:lnTo>
                    <a:pt x="4673" y="41"/>
                  </a:lnTo>
                  <a:lnTo>
                    <a:pt x="4674" y="47"/>
                  </a:lnTo>
                  <a:lnTo>
                    <a:pt x="4675" y="53"/>
                  </a:lnTo>
                  <a:lnTo>
                    <a:pt x="4676" y="59"/>
                  </a:lnTo>
                  <a:lnTo>
                    <a:pt x="4677" y="65"/>
                  </a:lnTo>
                  <a:lnTo>
                    <a:pt x="4679" y="71"/>
                  </a:lnTo>
                  <a:lnTo>
                    <a:pt x="4680" y="77"/>
                  </a:lnTo>
                  <a:lnTo>
                    <a:pt x="4682" y="82"/>
                  </a:lnTo>
                  <a:lnTo>
                    <a:pt x="4683" y="88"/>
                  </a:lnTo>
                  <a:lnTo>
                    <a:pt x="4685" y="94"/>
                  </a:lnTo>
                  <a:lnTo>
                    <a:pt x="4687" y="99"/>
                  </a:lnTo>
                  <a:lnTo>
                    <a:pt x="4689" y="105"/>
                  </a:lnTo>
                  <a:lnTo>
                    <a:pt x="4691" y="111"/>
                  </a:lnTo>
                  <a:lnTo>
                    <a:pt x="4694" y="116"/>
                  </a:lnTo>
                  <a:lnTo>
                    <a:pt x="4696" y="122"/>
                  </a:lnTo>
                  <a:lnTo>
                    <a:pt x="4699" y="127"/>
                  </a:lnTo>
                  <a:lnTo>
                    <a:pt x="4701" y="132"/>
                  </a:lnTo>
                  <a:lnTo>
                    <a:pt x="4704" y="138"/>
                  </a:lnTo>
                  <a:lnTo>
                    <a:pt x="4707" y="143"/>
                  </a:lnTo>
                  <a:lnTo>
                    <a:pt x="4710" y="148"/>
                  </a:lnTo>
                  <a:lnTo>
                    <a:pt x="4713" y="153"/>
                  </a:lnTo>
                  <a:lnTo>
                    <a:pt x="4716" y="159"/>
                  </a:lnTo>
                  <a:lnTo>
                    <a:pt x="4719" y="164"/>
                  </a:lnTo>
                  <a:lnTo>
                    <a:pt x="4722" y="169"/>
                  </a:lnTo>
                  <a:lnTo>
                    <a:pt x="4726" y="174"/>
                  </a:lnTo>
                  <a:lnTo>
                    <a:pt x="4729" y="178"/>
                  </a:lnTo>
                  <a:lnTo>
                    <a:pt x="4733" y="183"/>
                  </a:lnTo>
                  <a:lnTo>
                    <a:pt x="4737" y="188"/>
                  </a:lnTo>
                  <a:lnTo>
                    <a:pt x="4740" y="192"/>
                  </a:lnTo>
                  <a:lnTo>
                    <a:pt x="4744" y="197"/>
                  </a:lnTo>
                  <a:lnTo>
                    <a:pt x="4748" y="201"/>
                  </a:lnTo>
                  <a:lnTo>
                    <a:pt x="4752" y="206"/>
                  </a:lnTo>
                  <a:lnTo>
                    <a:pt x="4757" y="210"/>
                  </a:lnTo>
                  <a:lnTo>
                    <a:pt x="4761" y="214"/>
                  </a:lnTo>
                  <a:lnTo>
                    <a:pt x="4765" y="218"/>
                  </a:lnTo>
                  <a:lnTo>
                    <a:pt x="4770" y="223"/>
                  </a:lnTo>
                  <a:lnTo>
                    <a:pt x="4774" y="226"/>
                  </a:lnTo>
                  <a:lnTo>
                    <a:pt x="4779" y="230"/>
                  </a:lnTo>
                  <a:lnTo>
                    <a:pt x="4783" y="234"/>
                  </a:lnTo>
                  <a:lnTo>
                    <a:pt x="4788" y="238"/>
                  </a:lnTo>
                  <a:lnTo>
                    <a:pt x="4793" y="241"/>
                  </a:lnTo>
                  <a:lnTo>
                    <a:pt x="4798" y="245"/>
                  </a:lnTo>
                  <a:lnTo>
                    <a:pt x="4803" y="248"/>
                  </a:lnTo>
                  <a:lnTo>
                    <a:pt x="4808" y="252"/>
                  </a:lnTo>
                  <a:lnTo>
                    <a:pt x="4813" y="255"/>
                  </a:lnTo>
                  <a:lnTo>
                    <a:pt x="4818" y="258"/>
                  </a:lnTo>
                  <a:lnTo>
                    <a:pt x="4823" y="261"/>
                  </a:lnTo>
                  <a:lnTo>
                    <a:pt x="4828" y="264"/>
                  </a:lnTo>
                  <a:lnTo>
                    <a:pt x="4834" y="266"/>
                  </a:lnTo>
                  <a:lnTo>
                    <a:pt x="4839" y="269"/>
                  </a:lnTo>
                  <a:lnTo>
                    <a:pt x="4844" y="272"/>
                  </a:lnTo>
                  <a:lnTo>
                    <a:pt x="4850" y="274"/>
                  </a:lnTo>
                  <a:lnTo>
                    <a:pt x="4855" y="276"/>
                  </a:lnTo>
                  <a:lnTo>
                    <a:pt x="4861" y="279"/>
                  </a:lnTo>
                  <a:lnTo>
                    <a:pt x="4867" y="281"/>
                  </a:lnTo>
                  <a:lnTo>
                    <a:pt x="4872" y="283"/>
                  </a:lnTo>
                  <a:lnTo>
                    <a:pt x="4878" y="285"/>
                  </a:lnTo>
                  <a:lnTo>
                    <a:pt x="4884" y="286"/>
                  </a:lnTo>
                  <a:lnTo>
                    <a:pt x="4889" y="288"/>
                  </a:lnTo>
                  <a:lnTo>
                    <a:pt x="4895" y="290"/>
                  </a:lnTo>
                  <a:lnTo>
                    <a:pt x="4901" y="291"/>
                  </a:lnTo>
                  <a:lnTo>
                    <a:pt x="4907" y="292"/>
                  </a:lnTo>
                  <a:lnTo>
                    <a:pt x="4913" y="294"/>
                  </a:lnTo>
                  <a:lnTo>
                    <a:pt x="4919" y="295"/>
                  </a:lnTo>
                  <a:lnTo>
                    <a:pt x="4925" y="296"/>
                  </a:lnTo>
                  <a:lnTo>
                    <a:pt x="4930" y="296"/>
                  </a:lnTo>
                  <a:lnTo>
                    <a:pt x="4936" y="297"/>
                  </a:lnTo>
                  <a:lnTo>
                    <a:pt x="4942" y="298"/>
                  </a:lnTo>
                  <a:lnTo>
                    <a:pt x="4948" y="298"/>
                  </a:lnTo>
                  <a:lnTo>
                    <a:pt x="4954" y="299"/>
                  </a:lnTo>
                  <a:lnTo>
                    <a:pt x="4960" y="299"/>
                  </a:lnTo>
                  <a:lnTo>
                    <a:pt x="4966" y="299"/>
                  </a:lnTo>
                  <a:lnTo>
                    <a:pt x="4970" y="299"/>
                  </a:lnTo>
                  <a:lnTo>
                    <a:pt x="4970" y="3226"/>
                  </a:lnTo>
                  <a:lnTo>
                    <a:pt x="4964" y="3226"/>
                  </a:lnTo>
                  <a:lnTo>
                    <a:pt x="4958" y="3226"/>
                  </a:lnTo>
                  <a:lnTo>
                    <a:pt x="4952" y="3227"/>
                  </a:lnTo>
                  <a:lnTo>
                    <a:pt x="4946" y="3227"/>
                  </a:lnTo>
                  <a:lnTo>
                    <a:pt x="4940" y="3227"/>
                  </a:lnTo>
                  <a:lnTo>
                    <a:pt x="4934" y="3228"/>
                  </a:lnTo>
                  <a:lnTo>
                    <a:pt x="4928" y="3229"/>
                  </a:lnTo>
                  <a:lnTo>
                    <a:pt x="4922" y="3230"/>
                  </a:lnTo>
                  <a:lnTo>
                    <a:pt x="4916" y="3231"/>
                  </a:lnTo>
                  <a:lnTo>
                    <a:pt x="4910" y="3232"/>
                  </a:lnTo>
                  <a:lnTo>
                    <a:pt x="4904" y="3233"/>
                  </a:lnTo>
                  <a:lnTo>
                    <a:pt x="4898" y="3235"/>
                  </a:lnTo>
                  <a:lnTo>
                    <a:pt x="4892" y="3236"/>
                  </a:lnTo>
                  <a:lnTo>
                    <a:pt x="4887" y="3238"/>
                  </a:lnTo>
                  <a:lnTo>
                    <a:pt x="4881" y="3239"/>
                  </a:lnTo>
                  <a:lnTo>
                    <a:pt x="4875" y="3241"/>
                  </a:lnTo>
                  <a:lnTo>
                    <a:pt x="4870" y="3243"/>
                  </a:lnTo>
                  <a:lnTo>
                    <a:pt x="4864" y="3245"/>
                  </a:lnTo>
                  <a:lnTo>
                    <a:pt x="4858" y="3247"/>
                  </a:lnTo>
                  <a:lnTo>
                    <a:pt x="4853" y="3250"/>
                  </a:lnTo>
                  <a:lnTo>
                    <a:pt x="4847" y="3252"/>
                  </a:lnTo>
                  <a:lnTo>
                    <a:pt x="4842" y="3255"/>
                  </a:lnTo>
                  <a:lnTo>
                    <a:pt x="4837" y="3257"/>
                  </a:lnTo>
                  <a:lnTo>
                    <a:pt x="4831" y="3260"/>
                  </a:lnTo>
                  <a:lnTo>
                    <a:pt x="4826" y="3263"/>
                  </a:lnTo>
                  <a:lnTo>
                    <a:pt x="4821" y="3266"/>
                  </a:lnTo>
                  <a:lnTo>
                    <a:pt x="4816" y="3269"/>
                  </a:lnTo>
                  <a:lnTo>
                    <a:pt x="4810" y="3272"/>
                  </a:lnTo>
                  <a:lnTo>
                    <a:pt x="4805" y="3275"/>
                  </a:lnTo>
                  <a:lnTo>
                    <a:pt x="4800" y="3278"/>
                  </a:lnTo>
                  <a:lnTo>
                    <a:pt x="4795" y="3282"/>
                  </a:lnTo>
                  <a:lnTo>
                    <a:pt x="4791" y="3285"/>
                  </a:lnTo>
                  <a:lnTo>
                    <a:pt x="4786" y="3289"/>
                  </a:lnTo>
                  <a:lnTo>
                    <a:pt x="4781" y="3293"/>
                  </a:lnTo>
                  <a:lnTo>
                    <a:pt x="4777" y="3296"/>
                  </a:lnTo>
                  <a:lnTo>
                    <a:pt x="4772" y="3300"/>
                  </a:lnTo>
                  <a:lnTo>
                    <a:pt x="4768" y="3304"/>
                  </a:lnTo>
                  <a:lnTo>
                    <a:pt x="4763" y="3308"/>
                  </a:lnTo>
                  <a:lnTo>
                    <a:pt x="4759" y="3313"/>
                  </a:lnTo>
                  <a:lnTo>
                    <a:pt x="4755" y="3317"/>
                  </a:lnTo>
                  <a:lnTo>
                    <a:pt x="4751" y="3321"/>
                  </a:lnTo>
                  <a:lnTo>
                    <a:pt x="4746" y="3326"/>
                  </a:lnTo>
                  <a:lnTo>
                    <a:pt x="4743" y="3330"/>
                  </a:lnTo>
                  <a:lnTo>
                    <a:pt x="4739" y="3335"/>
                  </a:lnTo>
                  <a:lnTo>
                    <a:pt x="4735" y="3339"/>
                  </a:lnTo>
                  <a:lnTo>
                    <a:pt x="4731" y="3344"/>
                  </a:lnTo>
                  <a:lnTo>
                    <a:pt x="4728" y="3349"/>
                  </a:lnTo>
                  <a:lnTo>
                    <a:pt x="4724" y="3354"/>
                  </a:lnTo>
                  <a:lnTo>
                    <a:pt x="4721" y="3359"/>
                  </a:lnTo>
                  <a:lnTo>
                    <a:pt x="4717" y="3364"/>
                  </a:lnTo>
                  <a:lnTo>
                    <a:pt x="4714" y="3369"/>
                  </a:lnTo>
                  <a:lnTo>
                    <a:pt x="4711" y="3374"/>
                  </a:lnTo>
                  <a:lnTo>
                    <a:pt x="4708" y="3379"/>
                  </a:lnTo>
                  <a:lnTo>
                    <a:pt x="4705" y="3384"/>
                  </a:lnTo>
                  <a:lnTo>
                    <a:pt x="4703" y="3390"/>
                  </a:lnTo>
                  <a:lnTo>
                    <a:pt x="4700" y="3395"/>
                  </a:lnTo>
                  <a:lnTo>
                    <a:pt x="4697" y="3400"/>
                  </a:lnTo>
                  <a:lnTo>
                    <a:pt x="4695" y="3406"/>
                  </a:lnTo>
                  <a:lnTo>
                    <a:pt x="4693" y="3411"/>
                  </a:lnTo>
                  <a:lnTo>
                    <a:pt x="4690" y="3417"/>
                  </a:lnTo>
                  <a:lnTo>
                    <a:pt x="4688" y="3423"/>
                  </a:lnTo>
                  <a:lnTo>
                    <a:pt x="4686" y="3428"/>
                  </a:lnTo>
                  <a:lnTo>
                    <a:pt x="4684" y="3434"/>
                  </a:lnTo>
                  <a:lnTo>
                    <a:pt x="4683" y="3440"/>
                  </a:lnTo>
                  <a:lnTo>
                    <a:pt x="4681" y="3445"/>
                  </a:lnTo>
                  <a:lnTo>
                    <a:pt x="4679" y="3451"/>
                  </a:lnTo>
                  <a:lnTo>
                    <a:pt x="4678" y="3457"/>
                  </a:lnTo>
                  <a:lnTo>
                    <a:pt x="4677" y="3463"/>
                  </a:lnTo>
                  <a:lnTo>
                    <a:pt x="4675" y="3469"/>
                  </a:lnTo>
                  <a:lnTo>
                    <a:pt x="4674" y="3475"/>
                  </a:lnTo>
                  <a:lnTo>
                    <a:pt x="4673" y="3481"/>
                  </a:lnTo>
                  <a:lnTo>
                    <a:pt x="4673" y="3486"/>
                  </a:lnTo>
                  <a:lnTo>
                    <a:pt x="4672" y="3492"/>
                  </a:lnTo>
                  <a:lnTo>
                    <a:pt x="4671" y="3498"/>
                  </a:lnTo>
                  <a:lnTo>
                    <a:pt x="4671" y="3504"/>
                  </a:lnTo>
                  <a:lnTo>
                    <a:pt x="4670" y="3510"/>
                  </a:lnTo>
                  <a:lnTo>
                    <a:pt x="4670" y="3516"/>
                  </a:lnTo>
                  <a:lnTo>
                    <a:pt x="4670" y="3522"/>
                  </a:lnTo>
                  <a:lnTo>
                    <a:pt x="4670" y="3526"/>
                  </a:lnTo>
                  <a:lnTo>
                    <a:pt x="299" y="3526"/>
                  </a:lnTo>
                  <a:lnTo>
                    <a:pt x="299" y="3520"/>
                  </a:lnTo>
                  <a:lnTo>
                    <a:pt x="299" y="3514"/>
                  </a:lnTo>
                  <a:lnTo>
                    <a:pt x="298" y="3508"/>
                  </a:lnTo>
                  <a:lnTo>
                    <a:pt x="298" y="3502"/>
                  </a:lnTo>
                  <a:lnTo>
                    <a:pt x="298" y="3496"/>
                  </a:lnTo>
                  <a:lnTo>
                    <a:pt x="297" y="3490"/>
                  </a:lnTo>
                  <a:lnTo>
                    <a:pt x="296" y="3484"/>
                  </a:lnTo>
                  <a:lnTo>
                    <a:pt x="295" y="3478"/>
                  </a:lnTo>
                  <a:lnTo>
                    <a:pt x="294" y="3472"/>
                  </a:lnTo>
                  <a:lnTo>
                    <a:pt x="293" y="3466"/>
                  </a:lnTo>
                  <a:lnTo>
                    <a:pt x="292" y="3460"/>
                  </a:lnTo>
                  <a:lnTo>
                    <a:pt x="290" y="3454"/>
                  </a:lnTo>
                  <a:lnTo>
                    <a:pt x="289" y="3448"/>
                  </a:lnTo>
                  <a:lnTo>
                    <a:pt x="287" y="3443"/>
                  </a:lnTo>
                  <a:lnTo>
                    <a:pt x="286" y="3437"/>
                  </a:lnTo>
                  <a:lnTo>
                    <a:pt x="284" y="3431"/>
                  </a:lnTo>
                  <a:lnTo>
                    <a:pt x="282" y="3426"/>
                  </a:lnTo>
                  <a:lnTo>
                    <a:pt x="280" y="3420"/>
                  </a:lnTo>
                  <a:lnTo>
                    <a:pt x="278" y="3414"/>
                  </a:lnTo>
                  <a:lnTo>
                    <a:pt x="275" y="3409"/>
                  </a:lnTo>
                  <a:lnTo>
                    <a:pt x="273" y="3403"/>
                  </a:lnTo>
                  <a:lnTo>
                    <a:pt x="270" y="3398"/>
                  </a:lnTo>
                  <a:lnTo>
                    <a:pt x="268" y="3393"/>
                  </a:lnTo>
                  <a:lnTo>
                    <a:pt x="265" y="3387"/>
                  </a:lnTo>
                  <a:lnTo>
                    <a:pt x="262" y="3382"/>
                  </a:lnTo>
                  <a:lnTo>
                    <a:pt x="259" y="3377"/>
                  </a:lnTo>
                  <a:lnTo>
                    <a:pt x="256" y="3372"/>
                  </a:lnTo>
                  <a:lnTo>
                    <a:pt x="253" y="3366"/>
                  </a:lnTo>
                  <a:lnTo>
                    <a:pt x="250" y="3361"/>
                  </a:lnTo>
                  <a:lnTo>
                    <a:pt x="247" y="3356"/>
                  </a:lnTo>
                  <a:lnTo>
                    <a:pt x="243" y="3351"/>
                  </a:lnTo>
                  <a:lnTo>
                    <a:pt x="240" y="3347"/>
                  </a:lnTo>
                  <a:lnTo>
                    <a:pt x="236" y="3342"/>
                  </a:lnTo>
                  <a:lnTo>
                    <a:pt x="232" y="3337"/>
                  </a:lnTo>
                  <a:lnTo>
                    <a:pt x="229" y="3333"/>
                  </a:lnTo>
                  <a:lnTo>
                    <a:pt x="225" y="3328"/>
                  </a:lnTo>
                  <a:lnTo>
                    <a:pt x="221" y="3324"/>
                  </a:lnTo>
                  <a:lnTo>
                    <a:pt x="217" y="3319"/>
                  </a:lnTo>
                  <a:lnTo>
                    <a:pt x="212" y="3315"/>
                  </a:lnTo>
                  <a:lnTo>
                    <a:pt x="208" y="3311"/>
                  </a:lnTo>
                  <a:lnTo>
                    <a:pt x="204" y="3307"/>
                  </a:lnTo>
                  <a:lnTo>
                    <a:pt x="199" y="3302"/>
                  </a:lnTo>
                  <a:lnTo>
                    <a:pt x="195" y="3299"/>
                  </a:lnTo>
                  <a:lnTo>
                    <a:pt x="190" y="3295"/>
                  </a:lnTo>
                  <a:lnTo>
                    <a:pt x="186" y="3291"/>
                  </a:lnTo>
                  <a:lnTo>
                    <a:pt x="181" y="3287"/>
                  </a:lnTo>
                  <a:lnTo>
                    <a:pt x="176" y="3284"/>
                  </a:lnTo>
                  <a:lnTo>
                    <a:pt x="171" y="3280"/>
                  </a:lnTo>
                  <a:lnTo>
                    <a:pt x="166" y="3277"/>
                  </a:lnTo>
                  <a:lnTo>
                    <a:pt x="161" y="3273"/>
                  </a:lnTo>
                  <a:lnTo>
                    <a:pt x="156" y="3270"/>
                  </a:lnTo>
                  <a:lnTo>
                    <a:pt x="151" y="3267"/>
                  </a:lnTo>
                  <a:lnTo>
                    <a:pt x="146" y="3264"/>
                  </a:lnTo>
                  <a:lnTo>
                    <a:pt x="141" y="3261"/>
                  </a:lnTo>
                  <a:lnTo>
                    <a:pt x="135" y="3259"/>
                  </a:lnTo>
                  <a:lnTo>
                    <a:pt x="130" y="3256"/>
                  </a:lnTo>
                  <a:lnTo>
                    <a:pt x="125" y="3253"/>
                  </a:lnTo>
                  <a:lnTo>
                    <a:pt x="119" y="3251"/>
                  </a:lnTo>
                  <a:lnTo>
                    <a:pt x="114" y="3249"/>
                  </a:lnTo>
                  <a:lnTo>
                    <a:pt x="108" y="3246"/>
                  </a:lnTo>
                  <a:lnTo>
                    <a:pt x="102" y="3244"/>
                  </a:lnTo>
                  <a:lnTo>
                    <a:pt x="97" y="3242"/>
                  </a:lnTo>
                  <a:lnTo>
                    <a:pt x="91" y="3240"/>
                  </a:lnTo>
                  <a:lnTo>
                    <a:pt x="85" y="3239"/>
                  </a:lnTo>
                  <a:lnTo>
                    <a:pt x="80" y="3237"/>
                  </a:lnTo>
                  <a:lnTo>
                    <a:pt x="74" y="3235"/>
                  </a:lnTo>
                  <a:lnTo>
                    <a:pt x="68" y="3234"/>
                  </a:lnTo>
                  <a:lnTo>
                    <a:pt x="62" y="3233"/>
                  </a:lnTo>
                  <a:lnTo>
                    <a:pt x="56" y="3231"/>
                  </a:lnTo>
                  <a:lnTo>
                    <a:pt x="50" y="3230"/>
                  </a:lnTo>
                  <a:lnTo>
                    <a:pt x="44" y="3229"/>
                  </a:lnTo>
                  <a:lnTo>
                    <a:pt x="39" y="3229"/>
                  </a:lnTo>
                  <a:lnTo>
                    <a:pt x="33" y="3228"/>
                  </a:lnTo>
                  <a:lnTo>
                    <a:pt x="27" y="3227"/>
                  </a:lnTo>
                  <a:lnTo>
                    <a:pt x="21" y="3227"/>
                  </a:lnTo>
                  <a:lnTo>
                    <a:pt x="15" y="3226"/>
                  </a:lnTo>
                  <a:lnTo>
                    <a:pt x="9" y="3226"/>
                  </a:lnTo>
                  <a:lnTo>
                    <a:pt x="3" y="3226"/>
                  </a:lnTo>
                  <a:lnTo>
                    <a:pt x="0" y="3226"/>
                  </a:lnTo>
                  <a:lnTo>
                    <a:pt x="0" y="299"/>
                  </a:lnTo>
                  <a:lnTo>
                    <a:pt x="5" y="299"/>
                  </a:lnTo>
                  <a:lnTo>
                    <a:pt x="11" y="299"/>
                  </a:lnTo>
                  <a:lnTo>
                    <a:pt x="17" y="298"/>
                  </a:lnTo>
                  <a:lnTo>
                    <a:pt x="23" y="298"/>
                  </a:lnTo>
                  <a:lnTo>
                    <a:pt x="29" y="298"/>
                  </a:lnTo>
                  <a:lnTo>
                    <a:pt x="35" y="297"/>
                  </a:lnTo>
                  <a:lnTo>
                    <a:pt x="41" y="296"/>
                  </a:lnTo>
                  <a:lnTo>
                    <a:pt x="47" y="295"/>
                  </a:lnTo>
                  <a:lnTo>
                    <a:pt x="53" y="294"/>
                  </a:lnTo>
                  <a:lnTo>
                    <a:pt x="59" y="293"/>
                  </a:lnTo>
                  <a:lnTo>
                    <a:pt x="65" y="292"/>
                  </a:lnTo>
                  <a:lnTo>
                    <a:pt x="71" y="290"/>
                  </a:lnTo>
                  <a:lnTo>
                    <a:pt x="77" y="289"/>
                  </a:lnTo>
                  <a:lnTo>
                    <a:pt x="82" y="287"/>
                  </a:lnTo>
                  <a:lnTo>
                    <a:pt x="88" y="286"/>
                  </a:lnTo>
                  <a:lnTo>
                    <a:pt x="94" y="284"/>
                  </a:lnTo>
                  <a:lnTo>
                    <a:pt x="99" y="282"/>
                  </a:lnTo>
                  <a:lnTo>
                    <a:pt x="105" y="280"/>
                  </a:lnTo>
                  <a:lnTo>
                    <a:pt x="111" y="278"/>
                  </a:lnTo>
                  <a:lnTo>
                    <a:pt x="116" y="275"/>
                  </a:lnTo>
                  <a:lnTo>
                    <a:pt x="122" y="273"/>
                  </a:lnTo>
                  <a:lnTo>
                    <a:pt x="127" y="270"/>
                  </a:lnTo>
                  <a:lnTo>
                    <a:pt x="132" y="268"/>
                  </a:lnTo>
                  <a:lnTo>
                    <a:pt x="138" y="265"/>
                  </a:lnTo>
                  <a:lnTo>
                    <a:pt x="143" y="262"/>
                  </a:lnTo>
                  <a:lnTo>
                    <a:pt x="148" y="259"/>
                  </a:lnTo>
                  <a:lnTo>
                    <a:pt x="153" y="256"/>
                  </a:lnTo>
                  <a:lnTo>
                    <a:pt x="159" y="253"/>
                  </a:lnTo>
                  <a:lnTo>
                    <a:pt x="164" y="250"/>
                  </a:lnTo>
                  <a:lnTo>
                    <a:pt x="169" y="247"/>
                  </a:lnTo>
                  <a:lnTo>
                    <a:pt x="174" y="243"/>
                  </a:lnTo>
                  <a:lnTo>
                    <a:pt x="178" y="240"/>
                  </a:lnTo>
                  <a:lnTo>
                    <a:pt x="183" y="236"/>
                  </a:lnTo>
                  <a:lnTo>
                    <a:pt x="188" y="232"/>
                  </a:lnTo>
                  <a:lnTo>
                    <a:pt x="192" y="229"/>
                  </a:lnTo>
                  <a:lnTo>
                    <a:pt x="197" y="225"/>
                  </a:lnTo>
                  <a:lnTo>
                    <a:pt x="201" y="221"/>
                  </a:lnTo>
                  <a:lnTo>
                    <a:pt x="206" y="217"/>
                  </a:lnTo>
                  <a:lnTo>
                    <a:pt x="210" y="212"/>
                  </a:lnTo>
                  <a:lnTo>
                    <a:pt x="214" y="208"/>
                  </a:lnTo>
                  <a:lnTo>
                    <a:pt x="218" y="204"/>
                  </a:lnTo>
                  <a:lnTo>
                    <a:pt x="223" y="199"/>
                  </a:lnTo>
                  <a:lnTo>
                    <a:pt x="226" y="195"/>
                  </a:lnTo>
                  <a:lnTo>
                    <a:pt x="230" y="190"/>
                  </a:lnTo>
                  <a:lnTo>
                    <a:pt x="234" y="186"/>
                  </a:lnTo>
                  <a:lnTo>
                    <a:pt x="238" y="181"/>
                  </a:lnTo>
                  <a:lnTo>
                    <a:pt x="241" y="176"/>
                  </a:lnTo>
                  <a:lnTo>
                    <a:pt x="245" y="171"/>
                  </a:lnTo>
                  <a:lnTo>
                    <a:pt x="248" y="166"/>
                  </a:lnTo>
                  <a:lnTo>
                    <a:pt x="252" y="161"/>
                  </a:lnTo>
                  <a:lnTo>
                    <a:pt x="255" y="156"/>
                  </a:lnTo>
                  <a:lnTo>
                    <a:pt x="258" y="151"/>
                  </a:lnTo>
                  <a:lnTo>
                    <a:pt x="261" y="146"/>
                  </a:lnTo>
                  <a:lnTo>
                    <a:pt x="264" y="141"/>
                  </a:lnTo>
                  <a:lnTo>
                    <a:pt x="266" y="135"/>
                  </a:lnTo>
                  <a:lnTo>
                    <a:pt x="269" y="130"/>
                  </a:lnTo>
                  <a:lnTo>
                    <a:pt x="272" y="125"/>
                  </a:lnTo>
                  <a:lnTo>
                    <a:pt x="274" y="119"/>
                  </a:lnTo>
                  <a:lnTo>
                    <a:pt x="276" y="114"/>
                  </a:lnTo>
                  <a:lnTo>
                    <a:pt x="279" y="108"/>
                  </a:lnTo>
                  <a:lnTo>
                    <a:pt x="281" y="102"/>
                  </a:lnTo>
                  <a:lnTo>
                    <a:pt x="283" y="97"/>
                  </a:lnTo>
                  <a:lnTo>
                    <a:pt x="285" y="91"/>
                  </a:lnTo>
                  <a:lnTo>
                    <a:pt x="286" y="85"/>
                  </a:lnTo>
                  <a:lnTo>
                    <a:pt x="288" y="80"/>
                  </a:lnTo>
                  <a:lnTo>
                    <a:pt x="290" y="74"/>
                  </a:lnTo>
                  <a:lnTo>
                    <a:pt x="291" y="68"/>
                  </a:lnTo>
                  <a:lnTo>
                    <a:pt x="292" y="62"/>
                  </a:lnTo>
                  <a:lnTo>
                    <a:pt x="294" y="56"/>
                  </a:lnTo>
                  <a:lnTo>
                    <a:pt x="295" y="50"/>
                  </a:lnTo>
                  <a:lnTo>
                    <a:pt x="296" y="44"/>
                  </a:lnTo>
                  <a:lnTo>
                    <a:pt x="296" y="39"/>
                  </a:lnTo>
                  <a:lnTo>
                    <a:pt x="297" y="33"/>
                  </a:lnTo>
                  <a:lnTo>
                    <a:pt x="298" y="27"/>
                  </a:lnTo>
                  <a:lnTo>
                    <a:pt x="298" y="21"/>
                  </a:lnTo>
                  <a:lnTo>
                    <a:pt x="299" y="15"/>
                  </a:lnTo>
                  <a:lnTo>
                    <a:pt x="299" y="9"/>
                  </a:lnTo>
                  <a:lnTo>
                    <a:pt x="299" y="3"/>
                  </a:lnTo>
                  <a:lnTo>
                    <a:pt x="299" y="0"/>
                  </a:lnTo>
                  <a:lnTo>
                    <a:pt x="4970" y="0"/>
                  </a:lnTo>
                  <a:lnTo>
                    <a:pt x="4970" y="3526"/>
                  </a:lnTo>
                  <a:lnTo>
                    <a:pt x="0" y="3526"/>
                  </a:lnTo>
                  <a:lnTo>
                    <a:pt x="0" y="0"/>
                  </a:lnTo>
                  <a:close/>
                </a:path>
              </a:pathLst>
            </a:custGeom>
            <a:solidFill>
              <a:schemeClr val="tx1"/>
            </a:solidFill>
            <a:ln w="9525">
              <a:noFill/>
              <a:round/>
              <a:headEnd/>
              <a:tailEnd/>
            </a:ln>
          </p:spPr>
          <p:txBody>
            <a:bodyPr/>
            <a:lstStyle/>
            <a:p>
              <a:endParaRPr lang="el-GR"/>
            </a:p>
          </p:txBody>
        </p:sp>
      </p:grpSp>
      <p:sp>
        <p:nvSpPr>
          <p:cNvPr id="6" name="5 - Θέση υποσέλιδου"/>
          <p:cNvSpPr>
            <a:spLocks noGrp="1"/>
          </p:cNvSpPr>
          <p:nvPr>
            <p:ph type="ftr" sz="quarter" idx="11"/>
          </p:nvPr>
        </p:nvSpPr>
        <p:spPr/>
        <p:txBody>
          <a:bodyPr/>
          <a:lstStyle/>
          <a:p>
            <a:r>
              <a:rPr lang="el-GR" smtClean="0"/>
              <a:t>ΑΘΑΝΑΣΟΠΟΥΛΟΣ ΠΑΝΑΓΙΩΤΗΣ</a:t>
            </a:r>
            <a:endParaRPr lang="el-G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hidden="1"/>
          <p:cNvSpPr>
            <a:spLocks noGrp="1" noChangeArrowheads="1"/>
          </p:cNvSpPr>
          <p:nvPr>
            <p:ph type="title"/>
          </p:nvPr>
        </p:nvSpPr>
        <p:spPr/>
        <p:txBody>
          <a:bodyPr/>
          <a:lstStyle/>
          <a:p>
            <a:pPr eaLnBrk="1" hangingPunct="1"/>
            <a:endParaRPr lang="el-GR" smtClean="0"/>
          </a:p>
        </p:txBody>
      </p:sp>
      <p:grpSp>
        <p:nvGrpSpPr>
          <p:cNvPr id="2" name="Group 3"/>
          <p:cNvGrpSpPr>
            <a:grpSpLocks noUngrp="1" noChangeAspect="1"/>
          </p:cNvGrpSpPr>
          <p:nvPr/>
        </p:nvGrpSpPr>
        <p:grpSpPr bwMode="auto">
          <a:xfrm>
            <a:off x="630238" y="1028700"/>
            <a:ext cx="7883525" cy="4800600"/>
            <a:chOff x="397" y="648"/>
            <a:chExt cx="4966" cy="3024"/>
          </a:xfrm>
        </p:grpSpPr>
        <p:sp>
          <p:nvSpPr>
            <p:cNvPr id="30724" name="AutoShape 4" descr="he-smyrna-burn-vict-boat-sink2"/>
            <p:cNvSpPr>
              <a:spLocks noChangeAspect="1" noChangeArrowheads="1"/>
            </p:cNvSpPr>
            <p:nvPr isPhoto="1"/>
          </p:nvSpPr>
          <p:spPr bwMode="auto">
            <a:xfrm>
              <a:off x="432" y="683"/>
              <a:ext cx="4896" cy="2954"/>
            </a:xfrm>
            <a:prstGeom prst="plaque">
              <a:avLst>
                <a:gd name="adj" fmla="val 0"/>
              </a:avLst>
            </a:prstGeom>
            <a:blipFill dpi="0" rotWithShape="1">
              <a:blip r:embed="rId2" cstate="print"/>
              <a:srcRect/>
              <a:stretch>
                <a:fillRect/>
              </a:stretch>
            </a:blipFill>
            <a:ln w="9525">
              <a:noFill/>
              <a:miter lim="800000"/>
              <a:headEnd/>
              <a:tailEnd/>
            </a:ln>
          </p:spPr>
          <p:txBody>
            <a:bodyPr/>
            <a:lstStyle/>
            <a:p>
              <a:endParaRPr lang="el-GR"/>
            </a:p>
          </p:txBody>
        </p:sp>
        <p:sp>
          <p:nvSpPr>
            <p:cNvPr id="30725" name="Freeform 5"/>
            <p:cNvSpPr>
              <a:spLocks noChangeAspect="1" noChangeArrowheads="1"/>
            </p:cNvSpPr>
            <p:nvPr/>
          </p:nvSpPr>
          <p:spPr bwMode="auto">
            <a:xfrm>
              <a:off x="397" y="648"/>
              <a:ext cx="4966" cy="3024"/>
            </a:xfrm>
            <a:custGeom>
              <a:avLst/>
              <a:gdLst>
                <a:gd name="T0" fmla="*/ 4680 w 4966"/>
                <a:gd name="T1" fmla="*/ 17 h 3024"/>
                <a:gd name="T2" fmla="*/ 4684 w 4966"/>
                <a:gd name="T3" fmla="*/ 51 h 3024"/>
                <a:gd name="T4" fmla="*/ 4692 w 4966"/>
                <a:gd name="T5" fmla="*/ 84 h 3024"/>
                <a:gd name="T6" fmla="*/ 4704 w 4966"/>
                <a:gd name="T7" fmla="*/ 116 h 3024"/>
                <a:gd name="T8" fmla="*/ 4720 w 4966"/>
                <a:gd name="T9" fmla="*/ 146 h 3024"/>
                <a:gd name="T10" fmla="*/ 4740 w 4966"/>
                <a:gd name="T11" fmla="*/ 175 h 3024"/>
                <a:gd name="T12" fmla="*/ 4762 w 4966"/>
                <a:gd name="T13" fmla="*/ 201 h 3024"/>
                <a:gd name="T14" fmla="*/ 4788 w 4966"/>
                <a:gd name="T15" fmla="*/ 223 h 3024"/>
                <a:gd name="T16" fmla="*/ 4816 w 4966"/>
                <a:gd name="T17" fmla="*/ 243 h 3024"/>
                <a:gd name="T18" fmla="*/ 4846 w 4966"/>
                <a:gd name="T19" fmla="*/ 259 h 3024"/>
                <a:gd name="T20" fmla="*/ 4878 w 4966"/>
                <a:gd name="T21" fmla="*/ 272 h 3024"/>
                <a:gd name="T22" fmla="*/ 4911 w 4966"/>
                <a:gd name="T23" fmla="*/ 280 h 3024"/>
                <a:gd name="T24" fmla="*/ 4945 w 4966"/>
                <a:gd name="T25" fmla="*/ 285 h 3024"/>
                <a:gd name="T26" fmla="*/ 4966 w 4966"/>
                <a:gd name="T27" fmla="*/ 2738 h 3024"/>
                <a:gd name="T28" fmla="*/ 4931 w 4966"/>
                <a:gd name="T29" fmla="*/ 2740 h 3024"/>
                <a:gd name="T30" fmla="*/ 4898 w 4966"/>
                <a:gd name="T31" fmla="*/ 2746 h 3024"/>
                <a:gd name="T32" fmla="*/ 4865 w 4966"/>
                <a:gd name="T33" fmla="*/ 2756 h 3024"/>
                <a:gd name="T34" fmla="*/ 4833 w 4966"/>
                <a:gd name="T35" fmla="*/ 2770 h 3024"/>
                <a:gd name="T36" fmla="*/ 4804 w 4966"/>
                <a:gd name="T37" fmla="*/ 2788 h 3024"/>
                <a:gd name="T38" fmla="*/ 4777 w 4966"/>
                <a:gd name="T39" fmla="*/ 2809 h 3024"/>
                <a:gd name="T40" fmla="*/ 4753 w 4966"/>
                <a:gd name="T41" fmla="*/ 2833 h 3024"/>
                <a:gd name="T42" fmla="*/ 4731 w 4966"/>
                <a:gd name="T43" fmla="*/ 2860 h 3024"/>
                <a:gd name="T44" fmla="*/ 4713 w 4966"/>
                <a:gd name="T45" fmla="*/ 2889 h 3024"/>
                <a:gd name="T46" fmla="*/ 4699 w 4966"/>
                <a:gd name="T47" fmla="*/ 2920 h 3024"/>
                <a:gd name="T48" fmla="*/ 4689 w 4966"/>
                <a:gd name="T49" fmla="*/ 2953 h 3024"/>
                <a:gd name="T50" fmla="*/ 4682 w 4966"/>
                <a:gd name="T51" fmla="*/ 2986 h 3024"/>
                <a:gd name="T52" fmla="*/ 4680 w 4966"/>
                <a:gd name="T53" fmla="*/ 3020 h 3024"/>
                <a:gd name="T54" fmla="*/ 285 w 4966"/>
                <a:gd name="T55" fmla="*/ 3006 h 3024"/>
                <a:gd name="T56" fmla="*/ 281 w 4966"/>
                <a:gd name="T57" fmla="*/ 2972 h 3024"/>
                <a:gd name="T58" fmla="*/ 273 w 4966"/>
                <a:gd name="T59" fmla="*/ 2939 h 3024"/>
                <a:gd name="T60" fmla="*/ 261 w 4966"/>
                <a:gd name="T61" fmla="*/ 2907 h 3024"/>
                <a:gd name="T62" fmla="*/ 245 w 4966"/>
                <a:gd name="T63" fmla="*/ 2877 h 3024"/>
                <a:gd name="T64" fmla="*/ 225 w 4966"/>
                <a:gd name="T65" fmla="*/ 2848 h 3024"/>
                <a:gd name="T66" fmla="*/ 203 w 4966"/>
                <a:gd name="T67" fmla="*/ 2822 h 3024"/>
                <a:gd name="T68" fmla="*/ 177 w 4966"/>
                <a:gd name="T69" fmla="*/ 2800 h 3024"/>
                <a:gd name="T70" fmla="*/ 149 w 4966"/>
                <a:gd name="T71" fmla="*/ 2780 h 3024"/>
                <a:gd name="T72" fmla="*/ 119 w 4966"/>
                <a:gd name="T73" fmla="*/ 2764 h 3024"/>
                <a:gd name="T74" fmla="*/ 87 w 4966"/>
                <a:gd name="T75" fmla="*/ 2751 h 3024"/>
                <a:gd name="T76" fmla="*/ 54 w 4966"/>
                <a:gd name="T77" fmla="*/ 2743 h 3024"/>
                <a:gd name="T78" fmla="*/ 20 w 4966"/>
                <a:gd name="T79" fmla="*/ 2738 h 3024"/>
                <a:gd name="T80" fmla="*/ 0 w 4966"/>
                <a:gd name="T81" fmla="*/ 285 h 3024"/>
                <a:gd name="T82" fmla="*/ 34 w 4966"/>
                <a:gd name="T83" fmla="*/ 283 h 3024"/>
                <a:gd name="T84" fmla="*/ 67 w 4966"/>
                <a:gd name="T85" fmla="*/ 277 h 3024"/>
                <a:gd name="T86" fmla="*/ 100 w 4966"/>
                <a:gd name="T87" fmla="*/ 267 h 3024"/>
                <a:gd name="T88" fmla="*/ 132 w 4966"/>
                <a:gd name="T89" fmla="*/ 253 h 3024"/>
                <a:gd name="T90" fmla="*/ 161 w 4966"/>
                <a:gd name="T91" fmla="*/ 235 h 3024"/>
                <a:gd name="T92" fmla="*/ 188 w 4966"/>
                <a:gd name="T93" fmla="*/ 214 h 3024"/>
                <a:gd name="T94" fmla="*/ 212 w 4966"/>
                <a:gd name="T95" fmla="*/ 190 h 3024"/>
                <a:gd name="T96" fmla="*/ 234 w 4966"/>
                <a:gd name="T97" fmla="*/ 163 h 3024"/>
                <a:gd name="T98" fmla="*/ 252 w 4966"/>
                <a:gd name="T99" fmla="*/ 134 h 3024"/>
                <a:gd name="T100" fmla="*/ 266 w 4966"/>
                <a:gd name="T101" fmla="*/ 103 h 3024"/>
                <a:gd name="T102" fmla="*/ 276 w 4966"/>
                <a:gd name="T103" fmla="*/ 70 h 3024"/>
                <a:gd name="T104" fmla="*/ 283 w 4966"/>
                <a:gd name="T105" fmla="*/ 37 h 3024"/>
                <a:gd name="T106" fmla="*/ 285 w 4966"/>
                <a:gd name="T107" fmla="*/ 3 h 30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66"/>
                <a:gd name="T163" fmla="*/ 0 h 3024"/>
                <a:gd name="T164" fmla="*/ 4966 w 4966"/>
                <a:gd name="T165" fmla="*/ 3024 h 30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66" h="3024">
                  <a:moveTo>
                    <a:pt x="2483" y="0"/>
                  </a:moveTo>
                  <a:lnTo>
                    <a:pt x="4680" y="0"/>
                  </a:lnTo>
                  <a:lnTo>
                    <a:pt x="4680" y="5"/>
                  </a:lnTo>
                  <a:lnTo>
                    <a:pt x="4680" y="11"/>
                  </a:lnTo>
                  <a:lnTo>
                    <a:pt x="4680" y="17"/>
                  </a:lnTo>
                  <a:lnTo>
                    <a:pt x="4681" y="22"/>
                  </a:lnTo>
                  <a:lnTo>
                    <a:pt x="4681" y="28"/>
                  </a:lnTo>
                  <a:lnTo>
                    <a:pt x="4682" y="34"/>
                  </a:lnTo>
                  <a:lnTo>
                    <a:pt x="4682" y="39"/>
                  </a:lnTo>
                  <a:lnTo>
                    <a:pt x="4683" y="45"/>
                  </a:lnTo>
                  <a:lnTo>
                    <a:pt x="4684" y="51"/>
                  </a:lnTo>
                  <a:lnTo>
                    <a:pt x="4685" y="56"/>
                  </a:lnTo>
                  <a:lnTo>
                    <a:pt x="4686" y="62"/>
                  </a:lnTo>
                  <a:lnTo>
                    <a:pt x="4688" y="67"/>
                  </a:lnTo>
                  <a:lnTo>
                    <a:pt x="4689" y="73"/>
                  </a:lnTo>
                  <a:lnTo>
                    <a:pt x="4691" y="79"/>
                  </a:lnTo>
                  <a:lnTo>
                    <a:pt x="4692" y="84"/>
                  </a:lnTo>
                  <a:lnTo>
                    <a:pt x="4694" y="89"/>
                  </a:lnTo>
                  <a:lnTo>
                    <a:pt x="4696" y="95"/>
                  </a:lnTo>
                  <a:lnTo>
                    <a:pt x="4698" y="100"/>
                  </a:lnTo>
                  <a:lnTo>
                    <a:pt x="4700" y="106"/>
                  </a:lnTo>
                  <a:lnTo>
                    <a:pt x="4702" y="111"/>
                  </a:lnTo>
                  <a:lnTo>
                    <a:pt x="4704" y="116"/>
                  </a:lnTo>
                  <a:lnTo>
                    <a:pt x="4707" y="121"/>
                  </a:lnTo>
                  <a:lnTo>
                    <a:pt x="4709" y="126"/>
                  </a:lnTo>
                  <a:lnTo>
                    <a:pt x="4712" y="132"/>
                  </a:lnTo>
                  <a:lnTo>
                    <a:pt x="4715" y="137"/>
                  </a:lnTo>
                  <a:lnTo>
                    <a:pt x="4717" y="142"/>
                  </a:lnTo>
                  <a:lnTo>
                    <a:pt x="4720" y="146"/>
                  </a:lnTo>
                  <a:lnTo>
                    <a:pt x="4723" y="151"/>
                  </a:lnTo>
                  <a:lnTo>
                    <a:pt x="4726" y="156"/>
                  </a:lnTo>
                  <a:lnTo>
                    <a:pt x="4730" y="161"/>
                  </a:lnTo>
                  <a:lnTo>
                    <a:pt x="4733" y="166"/>
                  </a:lnTo>
                  <a:lnTo>
                    <a:pt x="4736" y="170"/>
                  </a:lnTo>
                  <a:lnTo>
                    <a:pt x="4740" y="175"/>
                  </a:lnTo>
                  <a:lnTo>
                    <a:pt x="4743" y="179"/>
                  </a:lnTo>
                  <a:lnTo>
                    <a:pt x="4747" y="184"/>
                  </a:lnTo>
                  <a:lnTo>
                    <a:pt x="4751" y="188"/>
                  </a:lnTo>
                  <a:lnTo>
                    <a:pt x="4754" y="192"/>
                  </a:lnTo>
                  <a:lnTo>
                    <a:pt x="4758" y="196"/>
                  </a:lnTo>
                  <a:lnTo>
                    <a:pt x="4762" y="201"/>
                  </a:lnTo>
                  <a:lnTo>
                    <a:pt x="4766" y="205"/>
                  </a:lnTo>
                  <a:lnTo>
                    <a:pt x="4770" y="209"/>
                  </a:lnTo>
                  <a:lnTo>
                    <a:pt x="4775" y="212"/>
                  </a:lnTo>
                  <a:lnTo>
                    <a:pt x="4779" y="216"/>
                  </a:lnTo>
                  <a:lnTo>
                    <a:pt x="4783" y="220"/>
                  </a:lnTo>
                  <a:lnTo>
                    <a:pt x="4788" y="223"/>
                  </a:lnTo>
                  <a:lnTo>
                    <a:pt x="4792" y="227"/>
                  </a:lnTo>
                  <a:lnTo>
                    <a:pt x="4797" y="230"/>
                  </a:lnTo>
                  <a:lnTo>
                    <a:pt x="4802" y="234"/>
                  </a:lnTo>
                  <a:lnTo>
                    <a:pt x="4806" y="237"/>
                  </a:lnTo>
                  <a:lnTo>
                    <a:pt x="4811" y="240"/>
                  </a:lnTo>
                  <a:lnTo>
                    <a:pt x="4816" y="243"/>
                  </a:lnTo>
                  <a:lnTo>
                    <a:pt x="4821" y="246"/>
                  </a:lnTo>
                  <a:lnTo>
                    <a:pt x="4826" y="249"/>
                  </a:lnTo>
                  <a:lnTo>
                    <a:pt x="4831" y="252"/>
                  </a:lnTo>
                  <a:lnTo>
                    <a:pt x="4836" y="254"/>
                  </a:lnTo>
                  <a:lnTo>
                    <a:pt x="4841" y="257"/>
                  </a:lnTo>
                  <a:lnTo>
                    <a:pt x="4846" y="259"/>
                  </a:lnTo>
                  <a:lnTo>
                    <a:pt x="4851" y="262"/>
                  </a:lnTo>
                  <a:lnTo>
                    <a:pt x="4857" y="264"/>
                  </a:lnTo>
                  <a:lnTo>
                    <a:pt x="4862" y="266"/>
                  </a:lnTo>
                  <a:lnTo>
                    <a:pt x="4867" y="268"/>
                  </a:lnTo>
                  <a:lnTo>
                    <a:pt x="4873" y="270"/>
                  </a:lnTo>
                  <a:lnTo>
                    <a:pt x="4878" y="272"/>
                  </a:lnTo>
                  <a:lnTo>
                    <a:pt x="4884" y="273"/>
                  </a:lnTo>
                  <a:lnTo>
                    <a:pt x="4889" y="275"/>
                  </a:lnTo>
                  <a:lnTo>
                    <a:pt x="4895" y="276"/>
                  </a:lnTo>
                  <a:lnTo>
                    <a:pt x="4900" y="278"/>
                  </a:lnTo>
                  <a:lnTo>
                    <a:pt x="4906" y="279"/>
                  </a:lnTo>
                  <a:lnTo>
                    <a:pt x="4911" y="280"/>
                  </a:lnTo>
                  <a:lnTo>
                    <a:pt x="4917" y="281"/>
                  </a:lnTo>
                  <a:lnTo>
                    <a:pt x="4923" y="282"/>
                  </a:lnTo>
                  <a:lnTo>
                    <a:pt x="4928" y="283"/>
                  </a:lnTo>
                  <a:lnTo>
                    <a:pt x="4934" y="284"/>
                  </a:lnTo>
                  <a:lnTo>
                    <a:pt x="4940" y="284"/>
                  </a:lnTo>
                  <a:lnTo>
                    <a:pt x="4945" y="285"/>
                  </a:lnTo>
                  <a:lnTo>
                    <a:pt x="4951" y="285"/>
                  </a:lnTo>
                  <a:lnTo>
                    <a:pt x="4957" y="285"/>
                  </a:lnTo>
                  <a:lnTo>
                    <a:pt x="4962" y="285"/>
                  </a:lnTo>
                  <a:lnTo>
                    <a:pt x="4966" y="285"/>
                  </a:lnTo>
                  <a:lnTo>
                    <a:pt x="4966" y="2738"/>
                  </a:lnTo>
                  <a:lnTo>
                    <a:pt x="4960" y="2738"/>
                  </a:lnTo>
                  <a:lnTo>
                    <a:pt x="4954" y="2738"/>
                  </a:lnTo>
                  <a:lnTo>
                    <a:pt x="4948" y="2738"/>
                  </a:lnTo>
                  <a:lnTo>
                    <a:pt x="4943" y="2739"/>
                  </a:lnTo>
                  <a:lnTo>
                    <a:pt x="4937" y="2739"/>
                  </a:lnTo>
                  <a:lnTo>
                    <a:pt x="4931" y="2740"/>
                  </a:lnTo>
                  <a:lnTo>
                    <a:pt x="4926" y="2740"/>
                  </a:lnTo>
                  <a:lnTo>
                    <a:pt x="4920" y="2741"/>
                  </a:lnTo>
                  <a:lnTo>
                    <a:pt x="4914" y="2742"/>
                  </a:lnTo>
                  <a:lnTo>
                    <a:pt x="4909" y="2743"/>
                  </a:lnTo>
                  <a:lnTo>
                    <a:pt x="4903" y="2744"/>
                  </a:lnTo>
                  <a:lnTo>
                    <a:pt x="4898" y="2746"/>
                  </a:lnTo>
                  <a:lnTo>
                    <a:pt x="4892" y="2747"/>
                  </a:lnTo>
                  <a:lnTo>
                    <a:pt x="4886" y="2749"/>
                  </a:lnTo>
                  <a:lnTo>
                    <a:pt x="4881" y="2750"/>
                  </a:lnTo>
                  <a:lnTo>
                    <a:pt x="4876" y="2752"/>
                  </a:lnTo>
                  <a:lnTo>
                    <a:pt x="4870" y="2754"/>
                  </a:lnTo>
                  <a:lnTo>
                    <a:pt x="4865" y="2756"/>
                  </a:lnTo>
                  <a:lnTo>
                    <a:pt x="4859" y="2758"/>
                  </a:lnTo>
                  <a:lnTo>
                    <a:pt x="4854" y="2760"/>
                  </a:lnTo>
                  <a:lnTo>
                    <a:pt x="4849" y="2762"/>
                  </a:lnTo>
                  <a:lnTo>
                    <a:pt x="4844" y="2765"/>
                  </a:lnTo>
                  <a:lnTo>
                    <a:pt x="4839" y="2767"/>
                  </a:lnTo>
                  <a:lnTo>
                    <a:pt x="4833" y="2770"/>
                  </a:lnTo>
                  <a:lnTo>
                    <a:pt x="4828" y="2773"/>
                  </a:lnTo>
                  <a:lnTo>
                    <a:pt x="4823" y="2775"/>
                  </a:lnTo>
                  <a:lnTo>
                    <a:pt x="4819" y="2778"/>
                  </a:lnTo>
                  <a:lnTo>
                    <a:pt x="4814" y="2781"/>
                  </a:lnTo>
                  <a:lnTo>
                    <a:pt x="4809" y="2784"/>
                  </a:lnTo>
                  <a:lnTo>
                    <a:pt x="4804" y="2788"/>
                  </a:lnTo>
                  <a:lnTo>
                    <a:pt x="4799" y="2791"/>
                  </a:lnTo>
                  <a:lnTo>
                    <a:pt x="4795" y="2794"/>
                  </a:lnTo>
                  <a:lnTo>
                    <a:pt x="4790" y="2798"/>
                  </a:lnTo>
                  <a:lnTo>
                    <a:pt x="4786" y="2801"/>
                  </a:lnTo>
                  <a:lnTo>
                    <a:pt x="4781" y="2805"/>
                  </a:lnTo>
                  <a:lnTo>
                    <a:pt x="4777" y="2809"/>
                  </a:lnTo>
                  <a:lnTo>
                    <a:pt x="4773" y="2812"/>
                  </a:lnTo>
                  <a:lnTo>
                    <a:pt x="4769" y="2816"/>
                  </a:lnTo>
                  <a:lnTo>
                    <a:pt x="4764" y="2820"/>
                  </a:lnTo>
                  <a:lnTo>
                    <a:pt x="4760" y="2824"/>
                  </a:lnTo>
                  <a:lnTo>
                    <a:pt x="4756" y="2828"/>
                  </a:lnTo>
                  <a:lnTo>
                    <a:pt x="4753" y="2833"/>
                  </a:lnTo>
                  <a:lnTo>
                    <a:pt x="4749" y="2837"/>
                  </a:lnTo>
                  <a:lnTo>
                    <a:pt x="4745" y="2841"/>
                  </a:lnTo>
                  <a:lnTo>
                    <a:pt x="4742" y="2846"/>
                  </a:lnTo>
                  <a:lnTo>
                    <a:pt x="4738" y="2850"/>
                  </a:lnTo>
                  <a:lnTo>
                    <a:pt x="4735" y="2855"/>
                  </a:lnTo>
                  <a:lnTo>
                    <a:pt x="4731" y="2860"/>
                  </a:lnTo>
                  <a:lnTo>
                    <a:pt x="4728" y="2864"/>
                  </a:lnTo>
                  <a:lnTo>
                    <a:pt x="4725" y="2869"/>
                  </a:lnTo>
                  <a:lnTo>
                    <a:pt x="4722" y="2874"/>
                  </a:lnTo>
                  <a:lnTo>
                    <a:pt x="4719" y="2879"/>
                  </a:lnTo>
                  <a:lnTo>
                    <a:pt x="4716" y="2884"/>
                  </a:lnTo>
                  <a:lnTo>
                    <a:pt x="4713" y="2889"/>
                  </a:lnTo>
                  <a:lnTo>
                    <a:pt x="4711" y="2894"/>
                  </a:lnTo>
                  <a:lnTo>
                    <a:pt x="4708" y="2899"/>
                  </a:lnTo>
                  <a:lnTo>
                    <a:pt x="4706" y="2904"/>
                  </a:lnTo>
                  <a:lnTo>
                    <a:pt x="4703" y="2909"/>
                  </a:lnTo>
                  <a:lnTo>
                    <a:pt x="4701" y="2915"/>
                  </a:lnTo>
                  <a:lnTo>
                    <a:pt x="4699" y="2920"/>
                  </a:lnTo>
                  <a:lnTo>
                    <a:pt x="4697" y="2925"/>
                  </a:lnTo>
                  <a:lnTo>
                    <a:pt x="4695" y="2931"/>
                  </a:lnTo>
                  <a:lnTo>
                    <a:pt x="4693" y="2936"/>
                  </a:lnTo>
                  <a:lnTo>
                    <a:pt x="4692" y="2942"/>
                  </a:lnTo>
                  <a:lnTo>
                    <a:pt x="4690" y="2947"/>
                  </a:lnTo>
                  <a:lnTo>
                    <a:pt x="4689" y="2953"/>
                  </a:lnTo>
                  <a:lnTo>
                    <a:pt x="4687" y="2958"/>
                  </a:lnTo>
                  <a:lnTo>
                    <a:pt x="4686" y="2964"/>
                  </a:lnTo>
                  <a:lnTo>
                    <a:pt x="4685" y="2969"/>
                  </a:lnTo>
                  <a:lnTo>
                    <a:pt x="4684" y="2975"/>
                  </a:lnTo>
                  <a:lnTo>
                    <a:pt x="4683" y="2981"/>
                  </a:lnTo>
                  <a:lnTo>
                    <a:pt x="4682" y="2986"/>
                  </a:lnTo>
                  <a:lnTo>
                    <a:pt x="4681" y="2992"/>
                  </a:lnTo>
                  <a:lnTo>
                    <a:pt x="4681" y="2998"/>
                  </a:lnTo>
                  <a:lnTo>
                    <a:pt x="4680" y="3003"/>
                  </a:lnTo>
                  <a:lnTo>
                    <a:pt x="4680" y="3009"/>
                  </a:lnTo>
                  <a:lnTo>
                    <a:pt x="4680" y="3015"/>
                  </a:lnTo>
                  <a:lnTo>
                    <a:pt x="4680" y="3020"/>
                  </a:lnTo>
                  <a:lnTo>
                    <a:pt x="4680" y="3024"/>
                  </a:lnTo>
                  <a:lnTo>
                    <a:pt x="285" y="3024"/>
                  </a:lnTo>
                  <a:lnTo>
                    <a:pt x="285" y="3018"/>
                  </a:lnTo>
                  <a:lnTo>
                    <a:pt x="285" y="3012"/>
                  </a:lnTo>
                  <a:lnTo>
                    <a:pt x="285" y="3006"/>
                  </a:lnTo>
                  <a:lnTo>
                    <a:pt x="284" y="3001"/>
                  </a:lnTo>
                  <a:lnTo>
                    <a:pt x="284" y="2995"/>
                  </a:lnTo>
                  <a:lnTo>
                    <a:pt x="283" y="2989"/>
                  </a:lnTo>
                  <a:lnTo>
                    <a:pt x="283" y="2984"/>
                  </a:lnTo>
                  <a:lnTo>
                    <a:pt x="282" y="2978"/>
                  </a:lnTo>
                  <a:lnTo>
                    <a:pt x="281" y="2972"/>
                  </a:lnTo>
                  <a:lnTo>
                    <a:pt x="280" y="2967"/>
                  </a:lnTo>
                  <a:lnTo>
                    <a:pt x="279" y="2961"/>
                  </a:lnTo>
                  <a:lnTo>
                    <a:pt x="277" y="2956"/>
                  </a:lnTo>
                  <a:lnTo>
                    <a:pt x="276" y="2950"/>
                  </a:lnTo>
                  <a:lnTo>
                    <a:pt x="274" y="2944"/>
                  </a:lnTo>
                  <a:lnTo>
                    <a:pt x="273" y="2939"/>
                  </a:lnTo>
                  <a:lnTo>
                    <a:pt x="271" y="2934"/>
                  </a:lnTo>
                  <a:lnTo>
                    <a:pt x="269" y="2928"/>
                  </a:lnTo>
                  <a:lnTo>
                    <a:pt x="267" y="2923"/>
                  </a:lnTo>
                  <a:lnTo>
                    <a:pt x="265" y="2917"/>
                  </a:lnTo>
                  <a:lnTo>
                    <a:pt x="263" y="2912"/>
                  </a:lnTo>
                  <a:lnTo>
                    <a:pt x="261" y="2907"/>
                  </a:lnTo>
                  <a:lnTo>
                    <a:pt x="258" y="2902"/>
                  </a:lnTo>
                  <a:lnTo>
                    <a:pt x="256" y="2897"/>
                  </a:lnTo>
                  <a:lnTo>
                    <a:pt x="253" y="2891"/>
                  </a:lnTo>
                  <a:lnTo>
                    <a:pt x="250" y="2886"/>
                  </a:lnTo>
                  <a:lnTo>
                    <a:pt x="248" y="2881"/>
                  </a:lnTo>
                  <a:lnTo>
                    <a:pt x="245" y="2877"/>
                  </a:lnTo>
                  <a:lnTo>
                    <a:pt x="242" y="2872"/>
                  </a:lnTo>
                  <a:lnTo>
                    <a:pt x="239" y="2867"/>
                  </a:lnTo>
                  <a:lnTo>
                    <a:pt x="235" y="2862"/>
                  </a:lnTo>
                  <a:lnTo>
                    <a:pt x="232" y="2857"/>
                  </a:lnTo>
                  <a:lnTo>
                    <a:pt x="229" y="2853"/>
                  </a:lnTo>
                  <a:lnTo>
                    <a:pt x="225" y="2848"/>
                  </a:lnTo>
                  <a:lnTo>
                    <a:pt x="222" y="2844"/>
                  </a:lnTo>
                  <a:lnTo>
                    <a:pt x="218" y="2839"/>
                  </a:lnTo>
                  <a:lnTo>
                    <a:pt x="214" y="2835"/>
                  </a:lnTo>
                  <a:lnTo>
                    <a:pt x="211" y="2831"/>
                  </a:lnTo>
                  <a:lnTo>
                    <a:pt x="207" y="2827"/>
                  </a:lnTo>
                  <a:lnTo>
                    <a:pt x="203" y="2822"/>
                  </a:lnTo>
                  <a:lnTo>
                    <a:pt x="199" y="2818"/>
                  </a:lnTo>
                  <a:lnTo>
                    <a:pt x="195" y="2814"/>
                  </a:lnTo>
                  <a:lnTo>
                    <a:pt x="190" y="2811"/>
                  </a:lnTo>
                  <a:lnTo>
                    <a:pt x="186" y="2807"/>
                  </a:lnTo>
                  <a:lnTo>
                    <a:pt x="182" y="2803"/>
                  </a:lnTo>
                  <a:lnTo>
                    <a:pt x="177" y="2800"/>
                  </a:lnTo>
                  <a:lnTo>
                    <a:pt x="173" y="2796"/>
                  </a:lnTo>
                  <a:lnTo>
                    <a:pt x="168" y="2793"/>
                  </a:lnTo>
                  <a:lnTo>
                    <a:pt x="163" y="2789"/>
                  </a:lnTo>
                  <a:lnTo>
                    <a:pt x="159" y="2786"/>
                  </a:lnTo>
                  <a:lnTo>
                    <a:pt x="154" y="2783"/>
                  </a:lnTo>
                  <a:lnTo>
                    <a:pt x="149" y="2780"/>
                  </a:lnTo>
                  <a:lnTo>
                    <a:pt x="144" y="2777"/>
                  </a:lnTo>
                  <a:lnTo>
                    <a:pt x="139" y="2774"/>
                  </a:lnTo>
                  <a:lnTo>
                    <a:pt x="134" y="2771"/>
                  </a:lnTo>
                  <a:lnTo>
                    <a:pt x="129" y="2769"/>
                  </a:lnTo>
                  <a:lnTo>
                    <a:pt x="124" y="2766"/>
                  </a:lnTo>
                  <a:lnTo>
                    <a:pt x="119" y="2764"/>
                  </a:lnTo>
                  <a:lnTo>
                    <a:pt x="114" y="2761"/>
                  </a:lnTo>
                  <a:lnTo>
                    <a:pt x="108" y="2759"/>
                  </a:lnTo>
                  <a:lnTo>
                    <a:pt x="103" y="2757"/>
                  </a:lnTo>
                  <a:lnTo>
                    <a:pt x="98" y="2755"/>
                  </a:lnTo>
                  <a:lnTo>
                    <a:pt x="92" y="2753"/>
                  </a:lnTo>
                  <a:lnTo>
                    <a:pt x="87" y="2751"/>
                  </a:lnTo>
                  <a:lnTo>
                    <a:pt x="81" y="2750"/>
                  </a:lnTo>
                  <a:lnTo>
                    <a:pt x="76" y="2748"/>
                  </a:lnTo>
                  <a:lnTo>
                    <a:pt x="70" y="2747"/>
                  </a:lnTo>
                  <a:lnTo>
                    <a:pt x="65" y="2745"/>
                  </a:lnTo>
                  <a:lnTo>
                    <a:pt x="59" y="2744"/>
                  </a:lnTo>
                  <a:lnTo>
                    <a:pt x="54" y="2743"/>
                  </a:lnTo>
                  <a:lnTo>
                    <a:pt x="48" y="2742"/>
                  </a:lnTo>
                  <a:lnTo>
                    <a:pt x="42" y="2741"/>
                  </a:lnTo>
                  <a:lnTo>
                    <a:pt x="37" y="2740"/>
                  </a:lnTo>
                  <a:lnTo>
                    <a:pt x="31" y="2739"/>
                  </a:lnTo>
                  <a:lnTo>
                    <a:pt x="25" y="2739"/>
                  </a:lnTo>
                  <a:lnTo>
                    <a:pt x="20" y="2738"/>
                  </a:lnTo>
                  <a:lnTo>
                    <a:pt x="14" y="2738"/>
                  </a:lnTo>
                  <a:lnTo>
                    <a:pt x="8" y="2738"/>
                  </a:lnTo>
                  <a:lnTo>
                    <a:pt x="3" y="2738"/>
                  </a:lnTo>
                  <a:lnTo>
                    <a:pt x="0" y="2738"/>
                  </a:lnTo>
                  <a:lnTo>
                    <a:pt x="0" y="285"/>
                  </a:lnTo>
                  <a:lnTo>
                    <a:pt x="5" y="285"/>
                  </a:lnTo>
                  <a:lnTo>
                    <a:pt x="11" y="285"/>
                  </a:lnTo>
                  <a:lnTo>
                    <a:pt x="17" y="285"/>
                  </a:lnTo>
                  <a:lnTo>
                    <a:pt x="22" y="284"/>
                  </a:lnTo>
                  <a:lnTo>
                    <a:pt x="28" y="284"/>
                  </a:lnTo>
                  <a:lnTo>
                    <a:pt x="34" y="283"/>
                  </a:lnTo>
                  <a:lnTo>
                    <a:pt x="39" y="283"/>
                  </a:lnTo>
                  <a:lnTo>
                    <a:pt x="45" y="282"/>
                  </a:lnTo>
                  <a:lnTo>
                    <a:pt x="51" y="281"/>
                  </a:lnTo>
                  <a:lnTo>
                    <a:pt x="56" y="280"/>
                  </a:lnTo>
                  <a:lnTo>
                    <a:pt x="62" y="279"/>
                  </a:lnTo>
                  <a:lnTo>
                    <a:pt x="67" y="277"/>
                  </a:lnTo>
                  <a:lnTo>
                    <a:pt x="73" y="276"/>
                  </a:lnTo>
                  <a:lnTo>
                    <a:pt x="79" y="274"/>
                  </a:lnTo>
                  <a:lnTo>
                    <a:pt x="84" y="273"/>
                  </a:lnTo>
                  <a:lnTo>
                    <a:pt x="89" y="271"/>
                  </a:lnTo>
                  <a:lnTo>
                    <a:pt x="95" y="269"/>
                  </a:lnTo>
                  <a:lnTo>
                    <a:pt x="100" y="267"/>
                  </a:lnTo>
                  <a:lnTo>
                    <a:pt x="106" y="265"/>
                  </a:lnTo>
                  <a:lnTo>
                    <a:pt x="111" y="263"/>
                  </a:lnTo>
                  <a:lnTo>
                    <a:pt x="116" y="261"/>
                  </a:lnTo>
                  <a:lnTo>
                    <a:pt x="121" y="258"/>
                  </a:lnTo>
                  <a:lnTo>
                    <a:pt x="126" y="256"/>
                  </a:lnTo>
                  <a:lnTo>
                    <a:pt x="132" y="253"/>
                  </a:lnTo>
                  <a:lnTo>
                    <a:pt x="137" y="250"/>
                  </a:lnTo>
                  <a:lnTo>
                    <a:pt x="142" y="248"/>
                  </a:lnTo>
                  <a:lnTo>
                    <a:pt x="146" y="245"/>
                  </a:lnTo>
                  <a:lnTo>
                    <a:pt x="151" y="242"/>
                  </a:lnTo>
                  <a:lnTo>
                    <a:pt x="156" y="239"/>
                  </a:lnTo>
                  <a:lnTo>
                    <a:pt x="161" y="235"/>
                  </a:lnTo>
                  <a:lnTo>
                    <a:pt x="166" y="232"/>
                  </a:lnTo>
                  <a:lnTo>
                    <a:pt x="170" y="229"/>
                  </a:lnTo>
                  <a:lnTo>
                    <a:pt x="175" y="225"/>
                  </a:lnTo>
                  <a:lnTo>
                    <a:pt x="179" y="222"/>
                  </a:lnTo>
                  <a:lnTo>
                    <a:pt x="184" y="218"/>
                  </a:lnTo>
                  <a:lnTo>
                    <a:pt x="188" y="214"/>
                  </a:lnTo>
                  <a:lnTo>
                    <a:pt x="192" y="211"/>
                  </a:lnTo>
                  <a:lnTo>
                    <a:pt x="196" y="207"/>
                  </a:lnTo>
                  <a:lnTo>
                    <a:pt x="201" y="203"/>
                  </a:lnTo>
                  <a:lnTo>
                    <a:pt x="205" y="199"/>
                  </a:lnTo>
                  <a:lnTo>
                    <a:pt x="209" y="195"/>
                  </a:lnTo>
                  <a:lnTo>
                    <a:pt x="212" y="190"/>
                  </a:lnTo>
                  <a:lnTo>
                    <a:pt x="216" y="186"/>
                  </a:lnTo>
                  <a:lnTo>
                    <a:pt x="220" y="182"/>
                  </a:lnTo>
                  <a:lnTo>
                    <a:pt x="223" y="177"/>
                  </a:lnTo>
                  <a:lnTo>
                    <a:pt x="227" y="173"/>
                  </a:lnTo>
                  <a:lnTo>
                    <a:pt x="230" y="168"/>
                  </a:lnTo>
                  <a:lnTo>
                    <a:pt x="234" y="163"/>
                  </a:lnTo>
                  <a:lnTo>
                    <a:pt x="237" y="159"/>
                  </a:lnTo>
                  <a:lnTo>
                    <a:pt x="240" y="154"/>
                  </a:lnTo>
                  <a:lnTo>
                    <a:pt x="243" y="149"/>
                  </a:lnTo>
                  <a:lnTo>
                    <a:pt x="246" y="144"/>
                  </a:lnTo>
                  <a:lnTo>
                    <a:pt x="249" y="139"/>
                  </a:lnTo>
                  <a:lnTo>
                    <a:pt x="252" y="134"/>
                  </a:lnTo>
                  <a:lnTo>
                    <a:pt x="254" y="129"/>
                  </a:lnTo>
                  <a:lnTo>
                    <a:pt x="257" y="124"/>
                  </a:lnTo>
                  <a:lnTo>
                    <a:pt x="259" y="119"/>
                  </a:lnTo>
                  <a:lnTo>
                    <a:pt x="262" y="114"/>
                  </a:lnTo>
                  <a:lnTo>
                    <a:pt x="264" y="108"/>
                  </a:lnTo>
                  <a:lnTo>
                    <a:pt x="266" y="103"/>
                  </a:lnTo>
                  <a:lnTo>
                    <a:pt x="268" y="98"/>
                  </a:lnTo>
                  <a:lnTo>
                    <a:pt x="270" y="92"/>
                  </a:lnTo>
                  <a:lnTo>
                    <a:pt x="272" y="87"/>
                  </a:lnTo>
                  <a:lnTo>
                    <a:pt x="273" y="81"/>
                  </a:lnTo>
                  <a:lnTo>
                    <a:pt x="275" y="76"/>
                  </a:lnTo>
                  <a:lnTo>
                    <a:pt x="276" y="70"/>
                  </a:lnTo>
                  <a:lnTo>
                    <a:pt x="278" y="65"/>
                  </a:lnTo>
                  <a:lnTo>
                    <a:pt x="279" y="59"/>
                  </a:lnTo>
                  <a:lnTo>
                    <a:pt x="280" y="54"/>
                  </a:lnTo>
                  <a:lnTo>
                    <a:pt x="281" y="48"/>
                  </a:lnTo>
                  <a:lnTo>
                    <a:pt x="282" y="42"/>
                  </a:lnTo>
                  <a:lnTo>
                    <a:pt x="283" y="37"/>
                  </a:lnTo>
                  <a:lnTo>
                    <a:pt x="284" y="31"/>
                  </a:lnTo>
                  <a:lnTo>
                    <a:pt x="284" y="25"/>
                  </a:lnTo>
                  <a:lnTo>
                    <a:pt x="285" y="20"/>
                  </a:lnTo>
                  <a:lnTo>
                    <a:pt x="285" y="14"/>
                  </a:lnTo>
                  <a:lnTo>
                    <a:pt x="285" y="8"/>
                  </a:lnTo>
                  <a:lnTo>
                    <a:pt x="285" y="3"/>
                  </a:lnTo>
                  <a:lnTo>
                    <a:pt x="285" y="0"/>
                  </a:lnTo>
                  <a:lnTo>
                    <a:pt x="4966" y="0"/>
                  </a:lnTo>
                  <a:lnTo>
                    <a:pt x="4966" y="3024"/>
                  </a:lnTo>
                  <a:lnTo>
                    <a:pt x="0" y="3024"/>
                  </a:lnTo>
                  <a:lnTo>
                    <a:pt x="0" y="0"/>
                  </a:lnTo>
                  <a:close/>
                </a:path>
              </a:pathLst>
            </a:custGeom>
            <a:solidFill>
              <a:schemeClr val="tx1"/>
            </a:solidFill>
            <a:ln w="9525">
              <a:noFill/>
              <a:round/>
              <a:headEnd/>
              <a:tailEnd/>
            </a:ln>
          </p:spPr>
          <p:txBody>
            <a:bodyPr/>
            <a:lstStyle/>
            <a:p>
              <a:endParaRPr lang="el-GR"/>
            </a:p>
          </p:txBody>
        </p:sp>
      </p:grpSp>
      <p:sp>
        <p:nvSpPr>
          <p:cNvPr id="6" name="5 - Θέση υποσέλιδου"/>
          <p:cNvSpPr>
            <a:spLocks noGrp="1"/>
          </p:cNvSpPr>
          <p:nvPr>
            <p:ph type="ftr" sz="quarter" idx="11"/>
          </p:nvPr>
        </p:nvSpPr>
        <p:spPr/>
        <p:txBody>
          <a:bodyPr/>
          <a:lstStyle/>
          <a:p>
            <a:r>
              <a:rPr lang="el-GR" smtClean="0"/>
              <a:t>ΑΘΑΝΑΣΟΠΟΥΛΟΣ ΠΑΝΑΓΙΩΤΗΣ</a:t>
            </a:r>
            <a:endParaRPr lang="el-G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0" y="1628800"/>
            <a:ext cx="3923928" cy="4824536"/>
          </a:xfrm>
        </p:spPr>
        <p:txBody>
          <a:bodyPr>
            <a:normAutofit fontScale="85000" lnSpcReduction="20000"/>
          </a:bodyPr>
          <a:lstStyle/>
          <a:p>
            <a:r>
              <a:rPr lang="el-GR" b="1" dirty="0"/>
              <a:t>εσωτερική κρίση στην Ελλάδα</a:t>
            </a:r>
          </a:p>
          <a:p>
            <a:pPr lvl="1"/>
            <a:r>
              <a:rPr lang="el-GR" dirty="0"/>
              <a:t>Σεπτέμβριος 1922 : κίνημα αξιωματικών υπό τον </a:t>
            </a:r>
            <a:r>
              <a:rPr lang="el-GR" b="1" i="1" dirty="0"/>
              <a:t>Νικόλαο Πλαστήρα</a:t>
            </a:r>
            <a:endParaRPr lang="el-GR" dirty="0"/>
          </a:p>
          <a:p>
            <a:pPr lvl="1"/>
            <a:r>
              <a:rPr lang="el-GR" dirty="0"/>
              <a:t>Κωνσταντίνος αποχωρεί οριστικά από την Ελλάδα (στον θρόνο ο γιος του Γεώργιος Β΄) </a:t>
            </a:r>
          </a:p>
          <a:p>
            <a:pPr lvl="1"/>
            <a:r>
              <a:rPr lang="el-GR" b="1" dirty="0"/>
              <a:t>Δίκη των έξι : </a:t>
            </a:r>
            <a:r>
              <a:rPr lang="el-GR" dirty="0"/>
              <a:t>εκτέλεση για εσχάτη προδοσία έξι στελεχών της βασιλικής παράταξης</a:t>
            </a:r>
          </a:p>
          <a:p>
            <a:endParaRPr lang="el-GR" dirty="0"/>
          </a:p>
        </p:txBody>
      </p:sp>
      <p:pic>
        <p:nvPicPr>
          <p:cNvPr id="10242" name="Picture 2" descr="ÎÏÎ¿ÏÎ­Î»ÎµÏÎ¼Î± ÎµÎ¹ÎºÏÎ½Î±Ï Î³Î¹Î± ÎÎ¯ÎºÎ· ÏÏÎ½ Î­Î¾Î¹"/>
          <p:cNvPicPr>
            <a:picLocks noChangeAspect="1" noChangeArrowheads="1"/>
          </p:cNvPicPr>
          <p:nvPr/>
        </p:nvPicPr>
        <p:blipFill>
          <a:blip r:embed="rId2" cstate="print"/>
          <a:srcRect/>
          <a:stretch>
            <a:fillRect/>
          </a:stretch>
        </p:blipFill>
        <p:spPr bwMode="auto">
          <a:xfrm rot="732168">
            <a:off x="4122484" y="2590939"/>
            <a:ext cx="5350500" cy="3132000"/>
          </a:xfrm>
          <a:prstGeom prst="rect">
            <a:avLst/>
          </a:prstGeom>
          <a:noFill/>
        </p:spPr>
      </p:pic>
      <p:sp>
        <p:nvSpPr>
          <p:cNvPr id="5" name="4 - Θέση υποσέλιδου"/>
          <p:cNvSpPr>
            <a:spLocks noGrp="1"/>
          </p:cNvSpPr>
          <p:nvPr>
            <p:ph type="ftr" sz="quarter" idx="11"/>
          </p:nvPr>
        </p:nvSpPr>
        <p:spPr/>
        <p:txBody>
          <a:bodyPr/>
          <a:lstStyle/>
          <a:p>
            <a:r>
              <a:rPr lang="el-GR" smtClean="0"/>
              <a:t>ΑΘΑΝΑΣΟΠΟΥΛΟΣ ΠΑΝΑΓΙΩΤΗΣ</a:t>
            </a:r>
            <a:endParaRPr lang="el-G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a:t>Συνθήκη της Λωζάννης (1923</a:t>
            </a:r>
            <a:r>
              <a:rPr lang="el-GR" b="1" dirty="0" smtClean="0"/>
              <a:t>)</a:t>
            </a:r>
            <a:endParaRPr lang="el-GR" dirty="0"/>
          </a:p>
        </p:txBody>
      </p:sp>
      <p:sp>
        <p:nvSpPr>
          <p:cNvPr id="3" name="2 - Θέση περιεχομένου"/>
          <p:cNvSpPr>
            <a:spLocks noGrp="1"/>
          </p:cNvSpPr>
          <p:nvPr>
            <p:ph idx="1"/>
          </p:nvPr>
        </p:nvSpPr>
        <p:spPr>
          <a:xfrm>
            <a:off x="0" y="1600200"/>
            <a:ext cx="3779912" cy="5257800"/>
          </a:xfrm>
          <a:solidFill>
            <a:schemeClr val="accent1">
              <a:lumMod val="20000"/>
              <a:lumOff val="80000"/>
            </a:schemeClr>
          </a:solidFill>
        </p:spPr>
        <p:txBody>
          <a:bodyPr>
            <a:normAutofit fontScale="70000" lnSpcReduction="20000"/>
          </a:bodyPr>
          <a:lstStyle/>
          <a:p>
            <a:r>
              <a:rPr lang="el-GR" b="1" dirty="0"/>
              <a:t>Η Σύμβαση ανταλλαγής </a:t>
            </a:r>
            <a:r>
              <a:rPr lang="el-GR" dirty="0"/>
              <a:t>(30 Ιανουαρίου/12 Φεβρουαρίου 1923) : </a:t>
            </a:r>
          </a:p>
          <a:p>
            <a:pPr lvl="1"/>
            <a:r>
              <a:rPr lang="el-GR" dirty="0"/>
              <a:t>υποχρεωτική ανταλλαγή Ελλήνων ορθόδοξων χριστιανών της Τουρκίας και μουσουλμάνων της Ελλάδας. </a:t>
            </a:r>
          </a:p>
          <a:p>
            <a:pPr lvl="1"/>
            <a:r>
              <a:rPr lang="el-GR" dirty="0"/>
              <a:t>Εξαιρέθηκαν οι μουσουλμάνοι της Δυτικής Θράκης και οι Έλληνες κάτοικοι της Κωνσταντινούπολης και των νησιών της Ίμβρου και της Τενέδου. </a:t>
            </a:r>
          </a:p>
          <a:p>
            <a:pPr lvl="1"/>
            <a:r>
              <a:rPr lang="el-GR" dirty="0"/>
              <a:t>παραμονή στην Κωνσταντινούπολη του </a:t>
            </a:r>
            <a:r>
              <a:rPr lang="el-GR" i="1" dirty="0"/>
              <a:t>Οικουμενικού Πατριαρχείου.</a:t>
            </a:r>
            <a:endParaRPr lang="el-GR" dirty="0"/>
          </a:p>
          <a:p>
            <a:endParaRPr lang="el-GR" dirty="0"/>
          </a:p>
        </p:txBody>
      </p:sp>
      <p:pic>
        <p:nvPicPr>
          <p:cNvPr id="30722" name="Picture 2" descr="C:\Users\Panagiotis\Documents\ΙΣΤΟΡΙΑ ΘΕΩΡΗΤΙΚΗΣ\ΕΙΚΟΝΕΣ_ΧΑΡΤΕΣ\ΠΡΟΣΦΥΓΕΣ\greece-turkey_1923ΑΝΤΑΛΛΑΓΗ.jpg"/>
          <p:cNvPicPr>
            <a:picLocks noChangeAspect="1" noChangeArrowheads="1"/>
          </p:cNvPicPr>
          <p:nvPr/>
        </p:nvPicPr>
        <p:blipFill>
          <a:blip r:embed="rId2" cstate="print"/>
          <a:srcRect/>
          <a:stretch>
            <a:fillRect/>
          </a:stretch>
        </p:blipFill>
        <p:spPr bwMode="auto">
          <a:xfrm rot="523304">
            <a:off x="3710956" y="2442802"/>
            <a:ext cx="6244194" cy="3365665"/>
          </a:xfrm>
          <a:prstGeom prst="rect">
            <a:avLst/>
          </a:prstGeom>
          <a:noFill/>
        </p:spPr>
      </p:pic>
      <p:sp>
        <p:nvSpPr>
          <p:cNvPr id="5" name="4 - Θέση υποσέλιδου"/>
          <p:cNvSpPr>
            <a:spLocks noGrp="1"/>
          </p:cNvSpPr>
          <p:nvPr>
            <p:ph type="ftr" sz="quarter" idx="11"/>
          </p:nvPr>
        </p:nvSpPr>
        <p:spPr/>
        <p:txBody>
          <a:bodyPr/>
          <a:lstStyle/>
          <a:p>
            <a:r>
              <a:rPr lang="el-GR" smtClean="0"/>
              <a:t>ΑΘΑΝΑΣΟΠΟΥΛΟΣ ΠΑΝΑΓΙΩΤΗΣ</a:t>
            </a:r>
            <a:endParaRPr lang="el-G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a:t>Συνθήκη της Λωζάννης (1923</a:t>
            </a:r>
            <a:r>
              <a:rPr lang="el-GR" b="1" dirty="0" smtClean="0"/>
              <a:t>)</a:t>
            </a:r>
            <a:endParaRPr lang="el-GR" dirty="0"/>
          </a:p>
        </p:txBody>
      </p:sp>
      <p:sp>
        <p:nvSpPr>
          <p:cNvPr id="3" name="2 - Θέση περιεχομένου"/>
          <p:cNvSpPr>
            <a:spLocks noGrp="1"/>
          </p:cNvSpPr>
          <p:nvPr>
            <p:ph idx="1"/>
          </p:nvPr>
        </p:nvSpPr>
        <p:spPr>
          <a:xfrm>
            <a:off x="323528" y="1196752"/>
            <a:ext cx="4104456" cy="5661248"/>
          </a:xfrm>
        </p:spPr>
        <p:txBody>
          <a:bodyPr>
            <a:normAutofit fontScale="70000" lnSpcReduction="20000"/>
          </a:bodyPr>
          <a:lstStyle/>
          <a:p>
            <a:r>
              <a:rPr lang="el-GR" dirty="0" smtClean="0"/>
              <a:t>Η Ελλάδα χάνει τα εδάφη που πήρε με τη Συνθήκη των Σεβρών (Σμύρνη και Αν. Θράκη)</a:t>
            </a:r>
            <a:endParaRPr lang="el-GR" dirty="0"/>
          </a:p>
          <a:p>
            <a:r>
              <a:rPr lang="el-GR" dirty="0"/>
              <a:t>σκληρή και ταπεινωτική για την Ελλάδα</a:t>
            </a:r>
          </a:p>
          <a:p>
            <a:r>
              <a:rPr lang="el-GR" dirty="0"/>
              <a:t>αντανακλούσε το νέο συσχετισμό ισχύος μετά την ήττα της Ελλάδας </a:t>
            </a:r>
          </a:p>
          <a:p>
            <a:r>
              <a:rPr lang="el-GR" dirty="0"/>
              <a:t>Η Ελλάδα το 1923 ήταν μια χώρα ηττημένη στρατιωτικά, διχασμένη πολιτικά, διεθνώς απομονωμένη και απειλούμενη από τις γειτονικές χώρες, οικονομικά κλονισμένη και υποχρεωμένη να περιθάλψει περισσότερους από ένα εκατομμύριο ενδεείς και άστεγους πρόσφυγες.</a:t>
            </a:r>
          </a:p>
          <a:p>
            <a:endParaRPr lang="el-GR" dirty="0"/>
          </a:p>
        </p:txBody>
      </p:sp>
      <p:pic>
        <p:nvPicPr>
          <p:cNvPr id="31746" name="Picture 2" descr="C:\Users\Panagiotis\Documents\ΙΣΤΟΡΙΑ ΘΕΩΡΗΤΙΚΗΣ\ΕΙΚΟΝΕΣ_ΧΑΡΤΕΣ\ΧΑΡΤΕΣ\Λοζάνη.JPG"/>
          <p:cNvPicPr>
            <a:picLocks noChangeAspect="1" noChangeArrowheads="1"/>
          </p:cNvPicPr>
          <p:nvPr/>
        </p:nvPicPr>
        <p:blipFill>
          <a:blip r:embed="rId2" cstate="print"/>
          <a:srcRect/>
          <a:stretch>
            <a:fillRect/>
          </a:stretch>
        </p:blipFill>
        <p:spPr bwMode="auto">
          <a:xfrm>
            <a:off x="4572000" y="1556792"/>
            <a:ext cx="4429082" cy="4536504"/>
          </a:xfrm>
          <a:prstGeom prst="rect">
            <a:avLst/>
          </a:prstGeom>
          <a:noFill/>
        </p:spPr>
      </p:pic>
      <p:sp>
        <p:nvSpPr>
          <p:cNvPr id="5" name="4 - Θέση υποσέλιδου"/>
          <p:cNvSpPr>
            <a:spLocks noGrp="1"/>
          </p:cNvSpPr>
          <p:nvPr>
            <p:ph type="ftr" sz="quarter" idx="11"/>
          </p:nvPr>
        </p:nvSpPr>
        <p:spPr/>
        <p:txBody>
          <a:bodyPr/>
          <a:lstStyle/>
          <a:p>
            <a:r>
              <a:rPr lang="el-GR" smtClean="0"/>
              <a:t>ΑΘΑΝΑΣΟΠΟΥΛΟΣ ΠΑΝΑΓΙΩΤΗΣ</a:t>
            </a:r>
            <a:endParaRPr lang="el-G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lnSpcReduction="10000"/>
          </a:bodyPr>
          <a:lstStyle/>
          <a:p>
            <a:pPr algn="just">
              <a:buNone/>
            </a:pPr>
            <a:r>
              <a:rPr lang="el-GR" b="1" dirty="0" smtClean="0"/>
              <a:t>Ο ορισμός της εθνικής ταυτότητας κατά τον Ελ. Βενιζέλο</a:t>
            </a:r>
            <a:endParaRPr lang="el-GR" dirty="0" smtClean="0"/>
          </a:p>
          <a:p>
            <a:pPr algn="just">
              <a:buNone/>
            </a:pPr>
            <a:r>
              <a:rPr lang="el-GR" i="1" dirty="0" smtClean="0"/>
              <a:t>«Το θρήσκευμα, η φυλή, η γλώσσα δεν δύνανται να θεωρηθούν ως βέβαιοι ενδείξεις εθνικότητος. Ο μοναδικός αλάνθαστος παράγων είναι η εθνική </a:t>
            </a:r>
            <a:r>
              <a:rPr lang="el-GR" i="1" dirty="0" err="1" smtClean="0"/>
              <a:t>συνείδησις</a:t>
            </a:r>
            <a:r>
              <a:rPr lang="el-GR" i="1" dirty="0" smtClean="0"/>
              <a:t>, δηλαδή η εσκεμμένη </a:t>
            </a:r>
            <a:r>
              <a:rPr lang="el-GR" i="1" dirty="0" err="1" smtClean="0"/>
              <a:t>θέλησις</a:t>
            </a:r>
            <a:r>
              <a:rPr lang="el-GR" i="1" dirty="0" smtClean="0"/>
              <a:t> των ατόμων όπως καθορίσουν την </a:t>
            </a:r>
            <a:r>
              <a:rPr lang="el-GR" i="1" dirty="0" err="1" smtClean="0"/>
              <a:t>τύχην</a:t>
            </a:r>
            <a:r>
              <a:rPr lang="el-GR" i="1" dirty="0" smtClean="0"/>
              <a:t> των και αποφασίσουν εις </a:t>
            </a:r>
            <a:r>
              <a:rPr lang="el-GR" i="1" dirty="0" err="1" smtClean="0"/>
              <a:t>ποίαν</a:t>
            </a:r>
            <a:r>
              <a:rPr lang="el-GR" i="1" dirty="0" smtClean="0"/>
              <a:t> </a:t>
            </a:r>
            <a:r>
              <a:rPr lang="el-GR" i="1" dirty="0" err="1" smtClean="0"/>
              <a:t>εθνικήν</a:t>
            </a:r>
            <a:r>
              <a:rPr lang="el-GR" i="1" dirty="0" smtClean="0"/>
              <a:t> </a:t>
            </a:r>
            <a:r>
              <a:rPr lang="el-GR" i="1" dirty="0" err="1" smtClean="0"/>
              <a:t>οικογένειαν</a:t>
            </a:r>
            <a:r>
              <a:rPr lang="el-GR" i="1" dirty="0" smtClean="0"/>
              <a:t> επιθυμούν να ανήκουν</a:t>
            </a:r>
            <a:r>
              <a:rPr lang="el-GR" i="1" dirty="0" smtClean="0"/>
              <a:t>».</a:t>
            </a:r>
            <a:r>
              <a:rPr lang="el-GR" dirty="0" smtClean="0"/>
              <a:t/>
            </a:r>
            <a:br>
              <a:rPr lang="el-GR" dirty="0" smtClean="0"/>
            </a:br>
            <a:r>
              <a:rPr lang="el-GR" i="1" dirty="0" smtClean="0"/>
              <a:t>Ο ορισμός αυτός -αξίζει να </a:t>
            </a:r>
            <a:r>
              <a:rPr lang="el-GR" i="1" dirty="0" err="1" smtClean="0"/>
              <a:t>υπομνησθεί</a:t>
            </a:r>
            <a:r>
              <a:rPr lang="el-GR" i="1" dirty="0" smtClean="0"/>
              <a:t> συμφωνούσε με την αρχή της αυτοδιάθεσης των λαών που είχε διακηρύξει ο πρόεδρος των ΗΠΑ Ουίλσον (</a:t>
            </a:r>
            <a:r>
              <a:rPr lang="el-GR" i="1" dirty="0" err="1" smtClean="0"/>
              <a:t>Woodrow</a:t>
            </a:r>
            <a:r>
              <a:rPr lang="el-GR" i="1" dirty="0" smtClean="0"/>
              <a:t> </a:t>
            </a:r>
            <a:r>
              <a:rPr lang="el-GR" i="1" dirty="0" err="1" smtClean="0"/>
              <a:t>Wilson</a:t>
            </a:r>
            <a:r>
              <a:rPr lang="el-GR" i="1" dirty="0" smtClean="0"/>
              <a:t>), όταν η μεγάλη υπερατλαντική δημοκρατία προσχώρησε το 1917 στον συνασπισμό των δυνάμεων της Συνεννόησης.</a:t>
            </a:r>
            <a:endParaRPr lang="el-GR" dirty="0" smtClean="0"/>
          </a:p>
          <a:p>
            <a:pPr algn="just">
              <a:buNone/>
            </a:pPr>
            <a:endParaRPr lang="el-GR" dirty="0"/>
          </a:p>
        </p:txBody>
      </p:sp>
      <p:sp>
        <p:nvSpPr>
          <p:cNvPr id="4" name="3 - Θέση υποσέλιδου"/>
          <p:cNvSpPr>
            <a:spLocks noGrp="1"/>
          </p:cNvSpPr>
          <p:nvPr>
            <p:ph type="ftr" sz="quarter" idx="11"/>
          </p:nvPr>
        </p:nvSpPr>
        <p:spPr/>
        <p:txBody>
          <a:bodyPr/>
          <a:lstStyle/>
          <a:p>
            <a:r>
              <a:rPr lang="el-GR" smtClean="0"/>
              <a:t>ΑΘΑΝΑΣΟΠΟΥΛΟΣ ΠΑΝΑΓΙΩΤΗΣ</a:t>
            </a:r>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62500" lnSpcReduction="20000"/>
          </a:bodyPr>
          <a:lstStyle/>
          <a:p>
            <a:pPr marL="0" indent="0" algn="just">
              <a:buNone/>
            </a:pPr>
            <a:r>
              <a:rPr lang="el-GR" b="1" dirty="0" smtClean="0"/>
              <a:t>Διάγγελμα του Ελευθερίου Βενιζέλου προς τον λαό της Σμύρνης με την ευκαιρία της αποβίβασης των πρώτων τμημάτων του ελληνικού στρατού</a:t>
            </a:r>
            <a:endParaRPr lang="el-GR" dirty="0" smtClean="0"/>
          </a:p>
          <a:p>
            <a:pPr marL="0" indent="0" algn="just">
              <a:buNone/>
            </a:pPr>
            <a:r>
              <a:rPr lang="el-GR" dirty="0" smtClean="0"/>
              <a:t/>
            </a:r>
            <a:br>
              <a:rPr lang="el-GR" dirty="0" smtClean="0"/>
            </a:br>
            <a:r>
              <a:rPr lang="el-GR" i="1" dirty="0" smtClean="0"/>
              <a:t>«Το πλήρωμα του χρόνου </a:t>
            </a:r>
            <a:r>
              <a:rPr lang="el-GR" i="1" dirty="0" err="1" smtClean="0"/>
              <a:t>ήλθεν</a:t>
            </a:r>
            <a:r>
              <a:rPr lang="el-GR" i="1" dirty="0" smtClean="0"/>
              <a:t>. Η Ελλάς εκλήθη υπό του Συνεδρίου της Ειρήνης να </a:t>
            </a:r>
            <a:r>
              <a:rPr lang="el-GR" i="1" dirty="0" err="1" smtClean="0"/>
              <a:t>καταλάβη</a:t>
            </a:r>
            <a:r>
              <a:rPr lang="el-GR" i="1" dirty="0" smtClean="0"/>
              <a:t> την </a:t>
            </a:r>
            <a:r>
              <a:rPr lang="el-GR" i="1" dirty="0" err="1" smtClean="0"/>
              <a:t>Σμύρνην</a:t>
            </a:r>
            <a:r>
              <a:rPr lang="el-GR" i="1" dirty="0" smtClean="0"/>
              <a:t>, ίνα </a:t>
            </a:r>
            <a:r>
              <a:rPr lang="el-GR" i="1" dirty="0" err="1" smtClean="0"/>
              <a:t>ασφαλίση</a:t>
            </a:r>
            <a:r>
              <a:rPr lang="el-GR" i="1" dirty="0" smtClean="0"/>
              <a:t> την </a:t>
            </a:r>
            <a:r>
              <a:rPr lang="el-GR" i="1" dirty="0" err="1" smtClean="0"/>
              <a:t>τάξιν</a:t>
            </a:r>
            <a:r>
              <a:rPr lang="el-GR" i="1" dirty="0" smtClean="0"/>
              <a:t>. Οι ομογενείς </a:t>
            </a:r>
            <a:r>
              <a:rPr lang="el-GR" i="1" dirty="0" err="1" smtClean="0"/>
              <a:t>εννοούσιν</a:t>
            </a:r>
            <a:r>
              <a:rPr lang="el-GR" i="1" dirty="0" smtClean="0"/>
              <a:t> ότι η </a:t>
            </a:r>
            <a:r>
              <a:rPr lang="el-GR" i="1" dirty="0" err="1" smtClean="0"/>
              <a:t>απόφαοις</a:t>
            </a:r>
            <a:r>
              <a:rPr lang="el-GR" i="1" dirty="0" smtClean="0"/>
              <a:t> αύτη ελήφθη διότι εν τη </a:t>
            </a:r>
            <a:r>
              <a:rPr lang="el-GR" i="1" dirty="0" err="1" smtClean="0"/>
              <a:t>συνειδήοει</a:t>
            </a:r>
            <a:r>
              <a:rPr lang="el-GR" i="1" dirty="0" smtClean="0"/>
              <a:t> των διευθυνόντων το Συνέδρων είναι αποφασισμένη η </a:t>
            </a:r>
            <a:r>
              <a:rPr lang="el-GR" i="1" dirty="0" err="1" smtClean="0"/>
              <a:t>ένωσις</a:t>
            </a:r>
            <a:r>
              <a:rPr lang="el-GR" i="1" dirty="0" smtClean="0"/>
              <a:t> της Σμύρνης μετά της Ελλάδος. Διατελέσας μέχρι των Βαλκανικών Πολέμων υπόδουλος υπό τον αυτόν </a:t>
            </a:r>
            <a:r>
              <a:rPr lang="el-GR" i="1" dirty="0" err="1" smtClean="0"/>
              <a:t>σκληρότατον</a:t>
            </a:r>
            <a:r>
              <a:rPr lang="el-GR" i="1" dirty="0" smtClean="0"/>
              <a:t> </a:t>
            </a:r>
            <a:r>
              <a:rPr lang="el-GR" i="1" dirty="0" err="1" smtClean="0"/>
              <a:t>ζυγόν</a:t>
            </a:r>
            <a:r>
              <a:rPr lang="el-GR" i="1" dirty="0" smtClean="0"/>
              <a:t>, εννοώ ποία αισθήματα χαράς θα πλημμυρίσουν σήμερον τας </a:t>
            </a:r>
            <a:r>
              <a:rPr lang="el-GR" i="1" dirty="0" err="1" smtClean="0"/>
              <a:t>ψυχάς</a:t>
            </a:r>
            <a:r>
              <a:rPr lang="el-GR" i="1" dirty="0" smtClean="0"/>
              <a:t> των Ελλήνων της </a:t>
            </a:r>
            <a:r>
              <a:rPr lang="el-GR" i="1" dirty="0" err="1" smtClean="0"/>
              <a:t>Μικρασίας</a:t>
            </a:r>
            <a:r>
              <a:rPr lang="el-GR" i="1" dirty="0" smtClean="0"/>
              <a:t>. Την </a:t>
            </a:r>
            <a:r>
              <a:rPr lang="el-GR" i="1" dirty="0" err="1" smtClean="0"/>
              <a:t>εκδήλωσιν</a:t>
            </a:r>
            <a:r>
              <a:rPr lang="el-GR" i="1" dirty="0" smtClean="0"/>
              <a:t> των αισθημάτων τούτων δεν εννοώ, βεβαίως, να παρεμποδίσω. Αλλά είμαι βέβαιος ότι η εκδήλωσις αύτη δεν θα </a:t>
            </a:r>
            <a:r>
              <a:rPr lang="el-GR" i="1" dirty="0" err="1" smtClean="0"/>
              <a:t>λάβη</a:t>
            </a:r>
            <a:r>
              <a:rPr lang="el-GR" i="1" dirty="0" smtClean="0"/>
              <a:t> </a:t>
            </a:r>
            <a:r>
              <a:rPr lang="el-GR" i="1" dirty="0" err="1" smtClean="0"/>
              <a:t>ουδένα</a:t>
            </a:r>
            <a:r>
              <a:rPr lang="el-GR" i="1" dirty="0" smtClean="0"/>
              <a:t> χαρακτήρα ούτε </a:t>
            </a:r>
            <a:r>
              <a:rPr lang="el-GR" i="1" dirty="0" err="1" smtClean="0"/>
              <a:t>εχθρικότητος</a:t>
            </a:r>
            <a:r>
              <a:rPr lang="el-GR" i="1" dirty="0" smtClean="0"/>
              <a:t>, ούτε υπεροψίας απέναντι ουδενός των συνοίκων του πληθυσμού. Η εκδήλωσις της </a:t>
            </a:r>
            <a:r>
              <a:rPr lang="el-GR" i="1" dirty="0" err="1" smtClean="0"/>
              <a:t>πλημμυρούσης</a:t>
            </a:r>
            <a:r>
              <a:rPr lang="el-GR" i="1" dirty="0" smtClean="0"/>
              <a:t> χαράς ας </a:t>
            </a:r>
            <a:r>
              <a:rPr lang="el-GR" i="1" dirty="0" err="1" smtClean="0"/>
              <a:t>συνοδευθή</a:t>
            </a:r>
            <a:r>
              <a:rPr lang="el-GR" i="1" dirty="0" smtClean="0"/>
              <a:t> τουναντίον με </a:t>
            </a:r>
            <a:r>
              <a:rPr lang="el-GR" i="1" dirty="0" err="1" smtClean="0"/>
              <a:t>εκδήλωσιν</a:t>
            </a:r>
            <a:r>
              <a:rPr lang="el-GR" i="1" dirty="0" smtClean="0"/>
              <a:t> των αδελφικών αισθημάτων προς τους συνοίκους πληθυσμούς. Ας δοθεί εις αυτούς να εννοήσουν ότι δεν </a:t>
            </a:r>
            <a:r>
              <a:rPr lang="el-GR" i="1" dirty="0" err="1" smtClean="0"/>
              <a:t>εορτάζομεν</a:t>
            </a:r>
            <a:r>
              <a:rPr lang="el-GR" i="1" dirty="0" smtClean="0"/>
              <a:t> την </a:t>
            </a:r>
            <a:r>
              <a:rPr lang="el-GR" i="1" dirty="0" err="1" smtClean="0"/>
              <a:t>κατάλυσιν</a:t>
            </a:r>
            <a:r>
              <a:rPr lang="el-GR" i="1" dirty="0" smtClean="0"/>
              <a:t> ενός ζυγού, διά να </a:t>
            </a:r>
            <a:r>
              <a:rPr lang="el-GR" i="1" dirty="0" err="1" smtClean="0"/>
              <a:t>υποκαταστήοωμεν</a:t>
            </a:r>
            <a:r>
              <a:rPr lang="el-GR" i="1" dirty="0" smtClean="0"/>
              <a:t> εις αυτόν την ιδίαν ημών </a:t>
            </a:r>
            <a:r>
              <a:rPr lang="el-GR" i="1" dirty="0" err="1" smtClean="0"/>
              <a:t>επικράτησιν</a:t>
            </a:r>
            <a:r>
              <a:rPr lang="el-GR" i="1" dirty="0" smtClean="0"/>
              <a:t> επί βλάβη των άλλων. Αλλά ότι η ελληνική ελευθερία θα </a:t>
            </a:r>
            <a:r>
              <a:rPr lang="el-GR" i="1" dirty="0" err="1" smtClean="0"/>
              <a:t>φέρη</a:t>
            </a:r>
            <a:r>
              <a:rPr lang="el-GR" i="1" dirty="0" smtClean="0"/>
              <a:t> προς όλους, ανεξαρτήτως φυλής και θρησκεύματος, την ισότητα και την </a:t>
            </a:r>
            <a:r>
              <a:rPr lang="el-GR" i="1" dirty="0" err="1" smtClean="0"/>
              <a:t>δικαιοσύνην</a:t>
            </a:r>
            <a:r>
              <a:rPr lang="el-GR" i="1" dirty="0" smtClean="0"/>
              <a:t>. Εμπνέοντες εις πάπας τους συνοίκους πληθυσμούς την </a:t>
            </a:r>
            <a:r>
              <a:rPr lang="el-GR" i="1" dirty="0" err="1" smtClean="0"/>
              <a:t>εμπιστοσύνην</a:t>
            </a:r>
            <a:r>
              <a:rPr lang="el-GR" i="1" dirty="0" smtClean="0"/>
              <a:t> </a:t>
            </a:r>
            <a:r>
              <a:rPr lang="el-GR" i="1" dirty="0" err="1" smtClean="0"/>
              <a:t>ταύτην</a:t>
            </a:r>
            <a:r>
              <a:rPr lang="el-GR" i="1" dirty="0" smtClean="0"/>
              <a:t>, δεν </a:t>
            </a:r>
            <a:r>
              <a:rPr lang="el-GR" i="1" dirty="0" err="1" smtClean="0"/>
              <a:t>μένομεν</a:t>
            </a:r>
            <a:r>
              <a:rPr lang="el-GR" i="1" dirty="0" smtClean="0"/>
              <a:t> μόνον πιστοί εις αυτήν την </a:t>
            </a:r>
            <a:r>
              <a:rPr lang="el-GR" i="1" dirty="0" err="1" smtClean="0"/>
              <a:t>εθνικήν</a:t>
            </a:r>
            <a:r>
              <a:rPr lang="el-GR" i="1" dirty="0" smtClean="0"/>
              <a:t> μας </a:t>
            </a:r>
            <a:r>
              <a:rPr lang="el-GR" i="1" dirty="0" err="1" smtClean="0"/>
              <a:t>υπόστασιν</a:t>
            </a:r>
            <a:r>
              <a:rPr lang="el-GR" i="1" dirty="0" smtClean="0"/>
              <a:t>, αλλά και </a:t>
            </a:r>
            <a:r>
              <a:rPr lang="el-GR" i="1" dirty="0" err="1" smtClean="0"/>
              <a:t>εξυπηρετούμεν</a:t>
            </a:r>
            <a:r>
              <a:rPr lang="el-GR" i="1" dirty="0" smtClean="0"/>
              <a:t> άριστα αυτά τα υπέρτατα εθνικά συμφέροντα. Ιδιαιτέρα προσοχή πρέπει να </a:t>
            </a:r>
            <a:r>
              <a:rPr lang="el-GR" i="1" dirty="0" err="1" smtClean="0"/>
              <a:t>επιδειχθή</a:t>
            </a:r>
            <a:r>
              <a:rPr lang="el-GR" i="1" dirty="0" smtClean="0"/>
              <a:t> προς το </a:t>
            </a:r>
            <a:r>
              <a:rPr lang="el-GR" i="1" dirty="0" err="1" smtClean="0"/>
              <a:t>ιταλικόν</a:t>
            </a:r>
            <a:r>
              <a:rPr lang="el-GR" i="1" dirty="0" smtClean="0"/>
              <a:t> </a:t>
            </a:r>
            <a:r>
              <a:rPr lang="el-GR" i="1" dirty="0" err="1" smtClean="0"/>
              <a:t>στοιχείον</a:t>
            </a:r>
            <a:r>
              <a:rPr lang="el-GR" i="1" dirty="0" smtClean="0"/>
              <a:t>. Ας μη </a:t>
            </a:r>
            <a:r>
              <a:rPr lang="el-GR" i="1" dirty="0" err="1" smtClean="0"/>
              <a:t>παροραθή</a:t>
            </a:r>
            <a:r>
              <a:rPr lang="el-GR" i="1" dirty="0" smtClean="0"/>
              <a:t> ότι η Ιταλία συνήνεσε μετά των λοιπών συμμάχων Δυνάμεων εις την </a:t>
            </a:r>
            <a:r>
              <a:rPr lang="el-GR" i="1" dirty="0" err="1" smtClean="0"/>
              <a:t>ελληνικήν</a:t>
            </a:r>
            <a:r>
              <a:rPr lang="el-GR" i="1" dirty="0" smtClean="0"/>
              <a:t> </a:t>
            </a:r>
            <a:r>
              <a:rPr lang="el-GR" i="1" dirty="0" err="1" smtClean="0"/>
              <a:t>κατάληψιν</a:t>
            </a:r>
            <a:r>
              <a:rPr lang="el-GR" i="1" dirty="0" smtClean="0"/>
              <a:t> της Σμύρνης. Γνωρίζω ότι η </a:t>
            </a:r>
            <a:r>
              <a:rPr lang="el-GR" i="1" dirty="0" err="1" smtClean="0"/>
              <a:t>έκκλησίς</a:t>
            </a:r>
            <a:r>
              <a:rPr lang="el-GR" i="1" dirty="0" smtClean="0"/>
              <a:t> μου προς την </a:t>
            </a:r>
            <a:r>
              <a:rPr lang="el-GR" i="1" dirty="0" err="1" smtClean="0"/>
              <a:t>Ελληνικήν</a:t>
            </a:r>
            <a:r>
              <a:rPr lang="el-GR" i="1" dirty="0" smtClean="0"/>
              <a:t> Μικράν </a:t>
            </a:r>
            <a:r>
              <a:rPr lang="el-GR" i="1" dirty="0" err="1" smtClean="0"/>
              <a:t>Ασίαν</a:t>
            </a:r>
            <a:r>
              <a:rPr lang="el-GR" i="1" dirty="0" smtClean="0"/>
              <a:t> δεν γίνεται επί </a:t>
            </a:r>
            <a:r>
              <a:rPr lang="el-GR" i="1" dirty="0" err="1" smtClean="0"/>
              <a:t>ματαίω</a:t>
            </a:r>
            <a:r>
              <a:rPr lang="el-GR" i="1" dirty="0" smtClean="0"/>
              <a:t> και εύχομαι όπως, όσον τάχιστα, δυνηθώ να επισκεφθώ αυτήν, κομιστής του ευαγγελίου της εθνικής </a:t>
            </a:r>
            <a:r>
              <a:rPr lang="el-GR" i="1" dirty="0" err="1" smtClean="0"/>
              <a:t>δι</a:t>
            </a:r>
            <a:r>
              <a:rPr lang="el-GR" i="1" dirty="0" smtClean="0"/>
              <a:t>' αυτήν αποκαταστάσεως</a:t>
            </a:r>
            <a:r>
              <a:rPr lang="el-GR" i="1" dirty="0" smtClean="0"/>
              <a:t>».</a:t>
            </a:r>
            <a:endParaRPr lang="el-GR" dirty="0" smtClean="0"/>
          </a:p>
          <a:p>
            <a:pPr marL="0" indent="0" algn="just">
              <a:buNone/>
            </a:pPr>
            <a:r>
              <a:rPr lang="el-GR" dirty="0" smtClean="0"/>
              <a:t/>
            </a:r>
            <a:br>
              <a:rPr lang="el-GR" dirty="0" smtClean="0"/>
            </a:br>
            <a:endParaRPr lang="el-GR" dirty="0"/>
          </a:p>
        </p:txBody>
      </p:sp>
      <p:sp>
        <p:nvSpPr>
          <p:cNvPr id="4" name="3 - Θέση υποσέλιδου"/>
          <p:cNvSpPr>
            <a:spLocks noGrp="1"/>
          </p:cNvSpPr>
          <p:nvPr>
            <p:ph type="ftr" sz="quarter" idx="11"/>
          </p:nvPr>
        </p:nvSpPr>
        <p:spPr/>
        <p:txBody>
          <a:bodyPr/>
          <a:lstStyle/>
          <a:p>
            <a:r>
              <a:rPr lang="el-GR" smtClean="0"/>
              <a:t>ΑΘΑΝΑΣΟΠΟΥΛΟΣ ΠΑΝΑΓΙΩΤΗΣ</a:t>
            </a:r>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t>Αφήγηση Έλληνα στρατιώτη που συμμετείχε στον Μικρασιατικό Πόλεμο</a:t>
            </a:r>
            <a:endParaRPr lang="el-GR" sz="3200" dirty="0"/>
          </a:p>
        </p:txBody>
      </p:sp>
      <p:sp>
        <p:nvSpPr>
          <p:cNvPr id="3" name="2 - Θέση περιεχομένου"/>
          <p:cNvSpPr>
            <a:spLocks noGrp="1"/>
          </p:cNvSpPr>
          <p:nvPr>
            <p:ph idx="1"/>
          </p:nvPr>
        </p:nvSpPr>
        <p:spPr/>
        <p:txBody>
          <a:bodyPr>
            <a:normAutofit fontScale="70000" lnSpcReduction="20000"/>
          </a:bodyPr>
          <a:lstStyle/>
          <a:p>
            <a:pPr marL="0" indent="0" algn="just">
              <a:buNone/>
            </a:pPr>
            <a:r>
              <a:rPr lang="el-GR" i="1" dirty="0" smtClean="0"/>
              <a:t>«Οι Έλληνες τώρα </a:t>
            </a:r>
            <a:r>
              <a:rPr lang="el-GR" i="1" dirty="0" err="1" smtClean="0"/>
              <a:t>ξέρ'ς</a:t>
            </a:r>
            <a:r>
              <a:rPr lang="el-GR" i="1" dirty="0" smtClean="0"/>
              <a:t>... Οι Έλληνες πολύ </a:t>
            </a:r>
            <a:r>
              <a:rPr lang="el-GR" i="1" dirty="0" err="1" smtClean="0"/>
              <a:t>βαρβαρία</a:t>
            </a:r>
            <a:r>
              <a:rPr lang="el-GR" i="1" dirty="0" smtClean="0"/>
              <a:t> δείξαμε. Μέχρι άλλος έκανε χωράφι, </a:t>
            </a:r>
            <a:r>
              <a:rPr lang="el-GR" i="1" dirty="0" err="1" smtClean="0"/>
              <a:t>πάηνε</a:t>
            </a:r>
            <a:r>
              <a:rPr lang="el-GR" i="1" dirty="0" smtClean="0"/>
              <a:t> [κάποιος] Έλληνας και του σκότωνε του βόδι, να το πάρει να φάμε κρέας. Αυτό ήταν σαν λυπηρό. Άλλοι πήγαιναν στα τζαμιά να κάνουν το θρήσκευμα το δικό τους και οι δικοί μας πήγαιναν από κάτω με διάφορα, τα λάστιχα, με αυτά, τους κατέβαζαν </a:t>
            </a:r>
            <a:r>
              <a:rPr lang="el-GR" i="1" dirty="0" err="1" smtClean="0"/>
              <a:t>κάτ</a:t>
            </a:r>
            <a:r>
              <a:rPr lang="el-GR" i="1" dirty="0" smtClean="0"/>
              <a:t>' να μην φωνάζουν τον Αλλάχ, δεν τους άφηναν [να κάνουν] όπως συνήθως οι Τούρκοι. Άσχημα βέβαια αυτά, δεν μας αρέσουν αυτά, αλλά στρατός, ασκέρι, δεν </a:t>
            </a:r>
            <a:r>
              <a:rPr lang="el-GR" i="1" dirty="0" err="1" smtClean="0"/>
              <a:t>παραξηγάγαν</a:t>
            </a:r>
            <a:r>
              <a:rPr lang="el-GR" i="1" dirty="0" smtClean="0"/>
              <a:t> κι αυτοί. </a:t>
            </a:r>
            <a:r>
              <a:rPr lang="el-GR" i="1" dirty="0" err="1" smtClean="0"/>
              <a:t>Λέγαν</a:t>
            </a:r>
            <a:r>
              <a:rPr lang="el-GR" i="1" dirty="0" smtClean="0"/>
              <a:t> "</a:t>
            </a:r>
            <a:r>
              <a:rPr lang="el-GR" i="1" dirty="0" err="1" smtClean="0"/>
              <a:t>Γκιουνάν</a:t>
            </a:r>
            <a:r>
              <a:rPr lang="el-GR" i="1" dirty="0" smtClean="0"/>
              <a:t> </a:t>
            </a:r>
            <a:r>
              <a:rPr lang="el-GR" i="1" dirty="0" err="1" smtClean="0"/>
              <a:t>ασκέρ</a:t>
            </a:r>
            <a:r>
              <a:rPr lang="el-GR" i="1" dirty="0" smtClean="0"/>
              <a:t>, </a:t>
            </a:r>
            <a:r>
              <a:rPr lang="el-GR" i="1" dirty="0" err="1" smtClean="0"/>
              <a:t>σειτάν</a:t>
            </a:r>
            <a:r>
              <a:rPr lang="el-GR" i="1" dirty="0" smtClean="0"/>
              <a:t> </a:t>
            </a:r>
            <a:r>
              <a:rPr lang="el-GR" i="1" dirty="0" err="1" smtClean="0"/>
              <a:t>ασκέρ</a:t>
            </a:r>
            <a:r>
              <a:rPr lang="el-GR" i="1" dirty="0" smtClean="0"/>
              <a:t>", δηλαδή "των δαιμόνων στρατιώτες"».</a:t>
            </a:r>
            <a:endParaRPr lang="el-GR" dirty="0" smtClean="0"/>
          </a:p>
          <a:p>
            <a:pPr marL="0" indent="0" algn="just">
              <a:buNone/>
            </a:pPr>
            <a:r>
              <a:rPr lang="el-GR" dirty="0" smtClean="0"/>
              <a:t/>
            </a:r>
            <a:br>
              <a:rPr lang="el-GR" dirty="0" smtClean="0"/>
            </a:br>
            <a:r>
              <a:rPr lang="el-GR" dirty="0" smtClean="0"/>
              <a:t>Θ.Α. </a:t>
            </a:r>
            <a:r>
              <a:rPr lang="el-GR" dirty="0" err="1" smtClean="0"/>
              <a:t>Νημάς</a:t>
            </a:r>
            <a:r>
              <a:rPr lang="el-GR" dirty="0" smtClean="0"/>
              <a:t>, "Ο περιπετειώδης βίος του εκ Πλατάνου Τρικάλων στρατιώτη Κων/νου Τσάγια (1894-1987)", </a:t>
            </a:r>
            <a:r>
              <a:rPr lang="el-GR" i="1" dirty="0" smtClean="0"/>
              <a:t>Τρικαλινά</a:t>
            </a:r>
            <a:r>
              <a:rPr lang="el-GR" dirty="0" smtClean="0"/>
              <a:t>, 23 (2003), σ. 140.</a:t>
            </a:r>
          </a:p>
          <a:p>
            <a:pPr marL="0" indent="0" algn="just">
              <a:buNone/>
            </a:pPr>
            <a:r>
              <a:rPr lang="el-GR" dirty="0" smtClean="0"/>
              <a:t/>
            </a:r>
            <a:br>
              <a:rPr lang="el-GR" dirty="0" smtClean="0"/>
            </a:br>
            <a:endParaRPr lang="el-GR" dirty="0"/>
          </a:p>
        </p:txBody>
      </p:sp>
      <p:sp>
        <p:nvSpPr>
          <p:cNvPr id="4" name="3 - Θέση υποσέλιδου"/>
          <p:cNvSpPr>
            <a:spLocks noGrp="1"/>
          </p:cNvSpPr>
          <p:nvPr>
            <p:ph type="ftr" sz="quarter" idx="11"/>
          </p:nvPr>
        </p:nvSpPr>
        <p:spPr/>
        <p:txBody>
          <a:bodyPr/>
          <a:lstStyle/>
          <a:p>
            <a:r>
              <a:rPr lang="el-GR" smtClean="0"/>
              <a:t>ΑΘΑΝΑΣΟΠΟΥΛΟΣ ΠΑΝΑΓΙΩΤΗΣ</a:t>
            </a:r>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a:t>Οι ελληνικές διεκδικήσεις μετά τον Α' Παγκόσμιο Πόλεμο.</a:t>
            </a:r>
            <a:r>
              <a:rPr lang="el-GR" sz="3200" dirty="0"/>
              <a:t> </a:t>
            </a:r>
          </a:p>
        </p:txBody>
      </p:sp>
      <p:sp>
        <p:nvSpPr>
          <p:cNvPr id="3" name="2 - Θέση περιεχομένου"/>
          <p:cNvSpPr>
            <a:spLocks noGrp="1"/>
          </p:cNvSpPr>
          <p:nvPr>
            <p:ph idx="1"/>
          </p:nvPr>
        </p:nvSpPr>
        <p:spPr>
          <a:xfrm>
            <a:off x="0" y="1412776"/>
            <a:ext cx="5122912" cy="5445224"/>
          </a:xfrm>
        </p:spPr>
        <p:txBody>
          <a:bodyPr>
            <a:normAutofit fontScale="55000" lnSpcReduction="20000"/>
          </a:bodyPr>
          <a:lstStyle/>
          <a:p>
            <a:r>
              <a:rPr lang="el-GR" b="1" dirty="0"/>
              <a:t>Συνέδριο Ειρήνης :</a:t>
            </a:r>
            <a:r>
              <a:rPr lang="el-GR" dirty="0"/>
              <a:t> δύσκολη η προάσπιση των εθνικών συμφερόντων της Ελλάδας </a:t>
            </a:r>
          </a:p>
          <a:p>
            <a:pPr lvl="1"/>
            <a:r>
              <a:rPr lang="el-GR" dirty="0"/>
              <a:t>Ιταλία :προωθούσε τις επιδιώξεις της διά της Αλβανίας</a:t>
            </a:r>
          </a:p>
          <a:p>
            <a:pPr lvl="1"/>
            <a:r>
              <a:rPr lang="el-GR" dirty="0"/>
              <a:t>ΗΠΑ :υποστήριζε την Τουρκία. </a:t>
            </a:r>
          </a:p>
          <a:p>
            <a:pPr lvl="1"/>
            <a:r>
              <a:rPr lang="el-GR" dirty="0"/>
              <a:t>η Ελλάδα είχε την υποστήριξη μόνο Αγγλίας και Γαλλίας (σύμπτωση συμφερόντων)</a:t>
            </a:r>
          </a:p>
          <a:p>
            <a:r>
              <a:rPr lang="el-GR" b="1" dirty="0"/>
              <a:t>Ευνοϊκές συγκυρίες  (</a:t>
            </a:r>
            <a:r>
              <a:rPr lang="el-GR" dirty="0"/>
              <a:t>&gt;&gt;νέα εδάφη)</a:t>
            </a:r>
          </a:p>
          <a:p>
            <a:pPr lvl="1"/>
            <a:r>
              <a:rPr lang="el-GR" dirty="0"/>
              <a:t>απουσία Ρωσίας (Μπολσεβίκοι- απομόνωση) </a:t>
            </a:r>
          </a:p>
          <a:p>
            <a:pPr lvl="1"/>
            <a:r>
              <a:rPr lang="el-GR" dirty="0"/>
              <a:t>Αγγλία-Γαλλία περιορίζουν βλέψεις Ιταλίας </a:t>
            </a:r>
          </a:p>
          <a:p>
            <a:pPr lvl="1"/>
            <a:r>
              <a:rPr lang="el-GR" dirty="0"/>
              <a:t>επιτυχείς διπλωματικοί χειρισμοί του Βενιζέλου </a:t>
            </a:r>
          </a:p>
          <a:p>
            <a:r>
              <a:rPr lang="el-GR" b="1" dirty="0"/>
              <a:t>εθνικές διεκδικήσεις Ελλάδας</a:t>
            </a:r>
            <a:endParaRPr lang="el-GR" dirty="0"/>
          </a:p>
          <a:p>
            <a:pPr lvl="1"/>
            <a:r>
              <a:rPr lang="el-GR" dirty="0"/>
              <a:t>Βόρεια Ήπειρος</a:t>
            </a:r>
          </a:p>
          <a:p>
            <a:pPr lvl="1"/>
            <a:r>
              <a:rPr lang="el-GR" dirty="0"/>
              <a:t>Θράκη</a:t>
            </a:r>
          </a:p>
          <a:p>
            <a:pPr lvl="1"/>
            <a:r>
              <a:rPr lang="el-GR" dirty="0"/>
              <a:t>δυτικά παράλια της </a:t>
            </a:r>
            <a:r>
              <a:rPr lang="el-GR" dirty="0" err="1"/>
              <a:t>Μικράς</a:t>
            </a:r>
            <a:r>
              <a:rPr lang="el-GR" dirty="0"/>
              <a:t> Ασίας </a:t>
            </a:r>
          </a:p>
          <a:p>
            <a:pPr lvl="1"/>
            <a:r>
              <a:rPr lang="el-GR" dirty="0"/>
              <a:t>νησιά του Ανατολικού Αιγαίου πλην των </a:t>
            </a:r>
            <a:r>
              <a:rPr lang="el-GR" dirty="0" smtClean="0"/>
              <a:t>Δωδεκανήσων</a:t>
            </a:r>
          </a:p>
          <a:p>
            <a:r>
              <a:rPr lang="el-GR" b="1" dirty="0" smtClean="0"/>
              <a:t>εκστρατεία εναντίον των Μπολσεβίκων (1919).</a:t>
            </a:r>
          </a:p>
          <a:p>
            <a:pPr lvl="1"/>
            <a:r>
              <a:rPr lang="el-GR" dirty="0" smtClean="0"/>
              <a:t>συμμετοχή </a:t>
            </a:r>
            <a:r>
              <a:rPr lang="el-GR" dirty="0"/>
              <a:t>Ελλάδας </a:t>
            </a:r>
            <a:endParaRPr lang="el-GR" dirty="0" smtClean="0"/>
          </a:p>
          <a:p>
            <a:pPr lvl="1"/>
            <a:r>
              <a:rPr lang="el-GR" dirty="0" smtClean="0"/>
              <a:t>Αντίποινα </a:t>
            </a:r>
            <a:r>
              <a:rPr lang="el-GR" dirty="0"/>
              <a:t>κατά των ελληνικών κοινοτήτων της νότιας Ρωσίας</a:t>
            </a:r>
          </a:p>
          <a:p>
            <a:pPr lvl="1"/>
            <a:endParaRPr lang="el-GR" dirty="0"/>
          </a:p>
          <a:p>
            <a:endParaRPr lang="el-GR" dirty="0"/>
          </a:p>
        </p:txBody>
      </p:sp>
      <p:pic>
        <p:nvPicPr>
          <p:cNvPr id="4" name="Picture 2" descr="2. Î ÎÎ»Î»Î¬Î´Î± Î¼ÎµÏÎ¬ ÏÎ¹Ï ÏÏÎ½Î¸Î®ÎºÎµÏ ÎÎµÏÎ³Ï ÎºÎ±Î¹ Î£ÎµÎ²ÏÏÎ½."/>
          <p:cNvPicPr>
            <a:picLocks noChangeAspect="1" noChangeArrowheads="1"/>
          </p:cNvPicPr>
          <p:nvPr/>
        </p:nvPicPr>
        <p:blipFill>
          <a:blip r:embed="rId2" cstate="print"/>
          <a:srcRect/>
          <a:stretch>
            <a:fillRect/>
          </a:stretch>
        </p:blipFill>
        <p:spPr bwMode="auto">
          <a:xfrm>
            <a:off x="5162177" y="1772816"/>
            <a:ext cx="3981823" cy="4176464"/>
          </a:xfrm>
          <a:prstGeom prst="rect">
            <a:avLst/>
          </a:prstGeom>
          <a:noFill/>
          <a:ln>
            <a:solidFill>
              <a:schemeClr val="accent1"/>
            </a:solidFill>
          </a:ln>
        </p:spPr>
      </p:pic>
      <p:sp>
        <p:nvSpPr>
          <p:cNvPr id="5" name="4 - Θέση υποσέλιδου"/>
          <p:cNvSpPr>
            <a:spLocks noGrp="1"/>
          </p:cNvSpPr>
          <p:nvPr>
            <p:ph type="ftr" sz="quarter" idx="11"/>
          </p:nvPr>
        </p:nvSpPr>
        <p:spPr/>
        <p:txBody>
          <a:bodyPr/>
          <a:lstStyle/>
          <a:p>
            <a:r>
              <a:rPr lang="el-GR" smtClean="0"/>
              <a:t>ΑΘΑΝΑΣΟΠΟΥΛΟΣ ΠΑΝΑΓΙΩΤΗΣ</a:t>
            </a:r>
            <a:endParaRPr lang="el-G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t>Μια τουρκική μαρτυρία για τον διωγμό των Ελλήνων του </a:t>
            </a:r>
            <a:r>
              <a:rPr lang="el-GR" sz="3200" b="1" dirty="0" smtClean="0"/>
              <a:t>Πόντου</a:t>
            </a:r>
            <a:endParaRPr lang="el-GR" sz="3200" dirty="0"/>
          </a:p>
        </p:txBody>
      </p:sp>
      <p:sp>
        <p:nvSpPr>
          <p:cNvPr id="3" name="2 - Θέση περιεχομένου"/>
          <p:cNvSpPr>
            <a:spLocks noGrp="1"/>
          </p:cNvSpPr>
          <p:nvPr>
            <p:ph idx="1"/>
          </p:nvPr>
        </p:nvSpPr>
        <p:spPr>
          <a:xfrm>
            <a:off x="457200" y="1600200"/>
            <a:ext cx="8229600" cy="5257800"/>
          </a:xfrm>
        </p:spPr>
        <p:txBody>
          <a:bodyPr>
            <a:normAutofit fontScale="70000" lnSpcReduction="20000"/>
          </a:bodyPr>
          <a:lstStyle/>
          <a:p>
            <a:pPr marL="0" indent="0" algn="just">
              <a:buNone/>
            </a:pPr>
            <a:r>
              <a:rPr lang="el-GR" i="1" dirty="0" smtClean="0"/>
              <a:t>«Γεγονότα </a:t>
            </a:r>
            <a:r>
              <a:rPr lang="el-GR" i="1" dirty="0" err="1" smtClean="0"/>
              <a:t>Μερζιφούντος</a:t>
            </a:r>
            <a:r>
              <a:rPr lang="el-GR" i="1" dirty="0" smtClean="0"/>
              <a:t>: Όταν αι Εθνικοί δυνάμεις </a:t>
            </a:r>
            <a:r>
              <a:rPr lang="el-GR" i="1" dirty="0" err="1" smtClean="0"/>
              <a:t>υπεχώρουν</a:t>
            </a:r>
            <a:r>
              <a:rPr lang="el-GR" i="1" dirty="0" smtClean="0"/>
              <a:t> κατά τας </a:t>
            </a:r>
            <a:r>
              <a:rPr lang="el-GR" i="1" dirty="0" err="1" smtClean="0"/>
              <a:t>μάχας</a:t>
            </a:r>
            <a:r>
              <a:rPr lang="el-GR" i="1" dirty="0" smtClean="0"/>
              <a:t> του Σαγγαρίου, επειδή </a:t>
            </a:r>
            <a:r>
              <a:rPr lang="el-GR" i="1" dirty="0" err="1" smtClean="0"/>
              <a:t>έσχον</a:t>
            </a:r>
            <a:r>
              <a:rPr lang="el-GR" i="1" dirty="0" smtClean="0"/>
              <a:t> </a:t>
            </a:r>
            <a:r>
              <a:rPr lang="el-GR" i="1" dirty="0" err="1" smtClean="0"/>
              <a:t>μεγάλην</a:t>
            </a:r>
            <a:r>
              <a:rPr lang="el-GR" i="1" dirty="0" smtClean="0"/>
              <a:t> ανάγκην της δυνάμεως του Οσμάν αγά, η Επιτροπεία της Εθνικής Αμύνης </a:t>
            </a:r>
            <a:r>
              <a:rPr lang="el-GR" i="1" dirty="0" err="1" smtClean="0"/>
              <a:t>διέταξεν</a:t>
            </a:r>
            <a:r>
              <a:rPr lang="el-GR" i="1" dirty="0" smtClean="0"/>
              <a:t> αυτόν, όπως </a:t>
            </a:r>
            <a:r>
              <a:rPr lang="el-GR" i="1" dirty="0" err="1" smtClean="0"/>
              <a:t>σπεύση</a:t>
            </a:r>
            <a:r>
              <a:rPr lang="el-GR" i="1" dirty="0" smtClean="0"/>
              <a:t> και </a:t>
            </a:r>
            <a:r>
              <a:rPr lang="el-GR" i="1" dirty="0" err="1" smtClean="0"/>
              <a:t>συμμετάσχη</a:t>
            </a:r>
            <a:r>
              <a:rPr lang="el-GR" i="1" dirty="0" smtClean="0"/>
              <a:t> εις τα </a:t>
            </a:r>
            <a:r>
              <a:rPr lang="el-GR" i="1" dirty="0" err="1" smtClean="0"/>
              <a:t>μάχας</a:t>
            </a:r>
            <a:r>
              <a:rPr lang="el-GR" i="1" dirty="0" smtClean="0"/>
              <a:t> του Σαγγαρίου. Ο Οσμάν αγάς, λαβών την </a:t>
            </a:r>
            <a:r>
              <a:rPr lang="el-GR" i="1" dirty="0" err="1" smtClean="0"/>
              <a:t>διαταγήν</a:t>
            </a:r>
            <a:r>
              <a:rPr lang="el-GR" i="1" dirty="0" smtClean="0"/>
              <a:t> </a:t>
            </a:r>
            <a:r>
              <a:rPr lang="el-GR" i="1" dirty="0" err="1" smtClean="0"/>
              <a:t>ταύτην</a:t>
            </a:r>
            <a:r>
              <a:rPr lang="el-GR" i="1" dirty="0" smtClean="0"/>
              <a:t>, </a:t>
            </a:r>
            <a:r>
              <a:rPr lang="el-GR" i="1" dirty="0" err="1" smtClean="0"/>
              <a:t>ανεχώρησε</a:t>
            </a:r>
            <a:r>
              <a:rPr lang="el-GR" i="1" dirty="0" smtClean="0"/>
              <a:t> διά να </a:t>
            </a:r>
            <a:r>
              <a:rPr lang="el-GR" i="1" dirty="0" err="1" smtClean="0"/>
              <a:t>μεταβή</a:t>
            </a:r>
            <a:r>
              <a:rPr lang="el-GR" i="1" dirty="0" smtClean="0"/>
              <a:t> εις </a:t>
            </a:r>
            <a:r>
              <a:rPr lang="el-GR" i="1" dirty="0" err="1" smtClean="0"/>
              <a:t>Άγκυραν</a:t>
            </a:r>
            <a:r>
              <a:rPr lang="el-GR" i="1" dirty="0" smtClean="0"/>
              <a:t> μέσω Σαμψούντος. Μόλις </a:t>
            </a:r>
            <a:r>
              <a:rPr lang="el-GR" i="1" dirty="0" err="1" smtClean="0"/>
              <a:t>έφτασεν</a:t>
            </a:r>
            <a:r>
              <a:rPr lang="el-GR" i="1" dirty="0" smtClean="0"/>
              <a:t> εις Σαμψούντα, οι Έλληνες κάτοικοι της πόλεως υπέστησαν και </a:t>
            </a:r>
            <a:r>
              <a:rPr lang="el-GR" i="1" dirty="0" err="1" smtClean="0"/>
              <a:t>δευτέραν</a:t>
            </a:r>
            <a:r>
              <a:rPr lang="el-GR" i="1" dirty="0" smtClean="0"/>
              <a:t> </a:t>
            </a:r>
            <a:r>
              <a:rPr lang="el-GR" i="1" dirty="0" err="1" smtClean="0"/>
              <a:t>σφαγήν</a:t>
            </a:r>
            <a:r>
              <a:rPr lang="el-GR" i="1" dirty="0" smtClean="0"/>
              <a:t>. Μετά τρεις ημέρας, περί την 8ην </a:t>
            </a:r>
            <a:r>
              <a:rPr lang="el-GR" i="1" dirty="0" err="1" smtClean="0"/>
              <a:t>εσπερινήν</a:t>
            </a:r>
            <a:r>
              <a:rPr lang="el-GR" i="1" dirty="0" smtClean="0"/>
              <a:t> </a:t>
            </a:r>
            <a:r>
              <a:rPr lang="el-GR" i="1" dirty="0" err="1" smtClean="0"/>
              <a:t>ώραν</a:t>
            </a:r>
            <a:r>
              <a:rPr lang="el-GR" i="1" dirty="0" smtClean="0"/>
              <a:t> η </a:t>
            </a:r>
            <a:r>
              <a:rPr lang="el-GR" i="1" dirty="0" err="1" smtClean="0"/>
              <a:t>Μερζιφούς</a:t>
            </a:r>
            <a:r>
              <a:rPr lang="el-GR" i="1" dirty="0" smtClean="0"/>
              <a:t>, πολιορκείται τελείως [...]. Εντός τεσσάρων-πέντε ημερών πάντες οι Έλληνες κάτοικοι, μη εξαιρουμένων </a:t>
            </a:r>
            <a:r>
              <a:rPr lang="el-GR" i="1" dirty="0" err="1" smtClean="0"/>
              <a:t>μηδ</a:t>
            </a:r>
            <a:r>
              <a:rPr lang="el-GR" i="1" dirty="0" smtClean="0"/>
              <a:t>' αυτών των μικρών παιδιών, σφάζονται τελείως και λεηλατούνται και δημεύονται πάντα τα αντικείμενα και τα ζώα των. Κατά την </a:t>
            </a:r>
            <a:r>
              <a:rPr lang="el-GR" i="1" dirty="0" err="1" smtClean="0"/>
              <a:t>ταραχήν</a:t>
            </a:r>
            <a:r>
              <a:rPr lang="el-GR" i="1" dirty="0" smtClean="0"/>
              <a:t> </a:t>
            </a:r>
            <a:r>
              <a:rPr lang="el-GR" i="1" dirty="0" err="1" smtClean="0"/>
              <a:t>ταύτην</a:t>
            </a:r>
            <a:r>
              <a:rPr lang="el-GR" i="1" dirty="0" smtClean="0"/>
              <a:t> οι </a:t>
            </a:r>
            <a:r>
              <a:rPr lang="el-GR" i="1" dirty="0" err="1" smtClean="0"/>
              <a:t>συμμορίται</a:t>
            </a:r>
            <a:r>
              <a:rPr lang="el-GR" i="1" dirty="0" smtClean="0"/>
              <a:t> θέτουν πυρ και πυρπολούν τελείως τας </a:t>
            </a:r>
            <a:r>
              <a:rPr lang="el-GR" i="1" dirty="0" err="1" smtClean="0"/>
              <a:t>Ελληνικάς</a:t>
            </a:r>
            <a:r>
              <a:rPr lang="el-GR" i="1" dirty="0" smtClean="0"/>
              <a:t> συνοικίας [...]».</a:t>
            </a:r>
            <a:endParaRPr lang="el-GR" dirty="0" smtClean="0"/>
          </a:p>
          <a:p>
            <a:pPr marL="0" indent="0" algn="just">
              <a:buNone/>
            </a:pPr>
            <a:r>
              <a:rPr lang="el-GR" dirty="0" smtClean="0"/>
              <a:t/>
            </a:r>
            <a:br>
              <a:rPr lang="el-GR" dirty="0" smtClean="0"/>
            </a:br>
            <a:r>
              <a:rPr lang="el-GR" dirty="0" smtClean="0"/>
              <a:t>Από την επίσημη μαρτυρία του </a:t>
            </a:r>
            <a:r>
              <a:rPr lang="el-GR" dirty="0" err="1" smtClean="0"/>
              <a:t>Μεχμέτ</a:t>
            </a:r>
            <a:r>
              <a:rPr lang="el-GR" dirty="0" smtClean="0"/>
              <a:t> </a:t>
            </a:r>
            <a:r>
              <a:rPr lang="el-GR" dirty="0" err="1" smtClean="0"/>
              <a:t>Ρεούφ</a:t>
            </a:r>
            <a:r>
              <a:rPr lang="el-GR" dirty="0" smtClean="0"/>
              <a:t> </a:t>
            </a:r>
            <a:r>
              <a:rPr lang="el-GR" dirty="0" err="1" smtClean="0"/>
              <a:t>εφέντη</a:t>
            </a:r>
            <a:r>
              <a:rPr lang="el-GR" dirty="0" smtClean="0"/>
              <a:t>, Τούρκου αξιωματικού. Πηγή: Κωνσταντίνος Φωτιάδης, </a:t>
            </a:r>
            <a:r>
              <a:rPr lang="el-GR" i="1" dirty="0" smtClean="0"/>
              <a:t>Η Γενοκτονία των Ελλήνων του Πόντου</a:t>
            </a:r>
            <a:r>
              <a:rPr lang="el-GR" dirty="0" smtClean="0"/>
              <a:t>, Ίδρυμα της Βουλής των Ελλήνων για τον Κοινοβουλευτισμό και τη Δημοκρατία, Αθήνα 2004, σ. 532</a:t>
            </a:r>
            <a:r>
              <a:rPr lang="el-GR" dirty="0" smtClean="0"/>
              <a:t>.</a:t>
            </a:r>
            <a:r>
              <a:rPr lang="el-GR" dirty="0" smtClean="0"/>
              <a:t/>
            </a:r>
            <a:br>
              <a:rPr lang="el-GR" dirty="0" smtClean="0"/>
            </a:br>
            <a:endParaRPr lang="el-GR" dirty="0"/>
          </a:p>
        </p:txBody>
      </p:sp>
      <p:sp>
        <p:nvSpPr>
          <p:cNvPr id="4" name="3 - Θέση υποσέλιδου"/>
          <p:cNvSpPr>
            <a:spLocks noGrp="1"/>
          </p:cNvSpPr>
          <p:nvPr>
            <p:ph type="ftr" sz="quarter" idx="11"/>
          </p:nvPr>
        </p:nvSpPr>
        <p:spPr/>
        <p:txBody>
          <a:bodyPr/>
          <a:lstStyle/>
          <a:p>
            <a:r>
              <a:rPr lang="el-GR" smtClean="0"/>
              <a:t>ΑΘΑΝΑΣΟΠΟΥΛΟΣ ΠΑΝΑΓΙΩΤΗΣ</a:t>
            </a:r>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να ξέρω;</a:t>
            </a:r>
            <a:endParaRPr lang="el-GR" dirty="0"/>
          </a:p>
        </p:txBody>
      </p:sp>
      <p:sp>
        <p:nvSpPr>
          <p:cNvPr id="3" name="2 - Θέση περιεχομένου"/>
          <p:cNvSpPr>
            <a:spLocks noGrp="1"/>
          </p:cNvSpPr>
          <p:nvPr>
            <p:ph idx="1"/>
          </p:nvPr>
        </p:nvSpPr>
        <p:spPr/>
        <p:txBody>
          <a:bodyPr/>
          <a:lstStyle/>
          <a:p>
            <a:r>
              <a:rPr lang="el-GR" dirty="0" smtClean="0"/>
              <a:t>Ποιες οι βλέψεις της Ελλάδας στο Συνέδριο Ειρήνης των Παρισίων;</a:t>
            </a:r>
          </a:p>
          <a:p>
            <a:r>
              <a:rPr lang="el-GR" dirty="0" smtClean="0"/>
              <a:t>Να δώσεις το περιεχόμενο των όρων: Συνθήκη Βερσαλλιών, Συνθήκη Νεϊγύ, Συνθήκη Σεβρών, Σύμβαση ανταλλαγής της Λωζάννης, Συνθήκη της Λωζάννης</a:t>
            </a:r>
          </a:p>
          <a:p>
            <a:r>
              <a:rPr lang="el-GR" dirty="0" smtClean="0"/>
              <a:t>Το ζήτημα του Πόντου</a:t>
            </a:r>
          </a:p>
        </p:txBody>
      </p:sp>
      <p:sp>
        <p:nvSpPr>
          <p:cNvPr id="4" name="3 - Θέση υποσέλιδου"/>
          <p:cNvSpPr>
            <a:spLocks noGrp="1"/>
          </p:cNvSpPr>
          <p:nvPr>
            <p:ph type="ftr" sz="quarter" idx="11"/>
          </p:nvPr>
        </p:nvSpPr>
        <p:spPr/>
        <p:txBody>
          <a:bodyPr/>
          <a:lstStyle/>
          <a:p>
            <a:r>
              <a:rPr lang="el-GR" smtClean="0"/>
              <a:t>ΑΘΑΝΑΣΟΠΟΥΛΟΣ ΠΑΝΑΓΙΩΤΗΣ</a:t>
            </a:r>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Η κίνηση για την ανεξαρτησία του Πόντου. </a:t>
            </a:r>
            <a:endParaRPr lang="el-GR" dirty="0"/>
          </a:p>
        </p:txBody>
      </p:sp>
      <p:sp>
        <p:nvSpPr>
          <p:cNvPr id="3" name="2 - Θέση περιεχομένου"/>
          <p:cNvSpPr>
            <a:spLocks noGrp="1"/>
          </p:cNvSpPr>
          <p:nvPr>
            <p:ph idx="1"/>
          </p:nvPr>
        </p:nvSpPr>
        <p:spPr>
          <a:xfrm>
            <a:off x="457200" y="1600200"/>
            <a:ext cx="4906888" cy="4525963"/>
          </a:xfrm>
        </p:spPr>
        <p:txBody>
          <a:bodyPr>
            <a:normAutofit fontScale="62500" lnSpcReduction="20000"/>
          </a:bodyPr>
          <a:lstStyle/>
          <a:p>
            <a:r>
              <a:rPr lang="el-GR" b="1" dirty="0"/>
              <a:t>1918</a:t>
            </a:r>
            <a:r>
              <a:rPr lang="el-GR" dirty="0"/>
              <a:t> : αίτημα για ίδρυση ανεξάρτητου ποντιακού ή </a:t>
            </a:r>
            <a:r>
              <a:rPr lang="el-GR" dirty="0" err="1"/>
              <a:t>ποντοαρμενικού</a:t>
            </a:r>
            <a:r>
              <a:rPr lang="el-GR" dirty="0"/>
              <a:t> κράτους</a:t>
            </a:r>
          </a:p>
          <a:p>
            <a:r>
              <a:rPr lang="el-GR" dirty="0"/>
              <a:t>στο Συνέδριο Ειρήνης ο Βενιζέλος θεωρούσε το αίτημα </a:t>
            </a:r>
            <a:r>
              <a:rPr lang="el-GR" b="1" dirty="0"/>
              <a:t>ανέφικτο</a:t>
            </a:r>
            <a:r>
              <a:rPr lang="el-GR" dirty="0"/>
              <a:t> - θα εξασθενούσε τα αιτήματα της χώρας για περιοχές γειτονικές - ευνοούσε τη στήριξη από τους Έλληνες του Πόντου ενός αρμενικού κράτους</a:t>
            </a:r>
          </a:p>
          <a:p>
            <a:r>
              <a:rPr lang="el-GR" dirty="0"/>
              <a:t>Έλληνες του Πόντου επέμειναν στη δημιουργία ανεξάρτητου κράτους </a:t>
            </a:r>
          </a:p>
          <a:p>
            <a:r>
              <a:rPr lang="el-GR" b="1" dirty="0"/>
              <a:t>μητροπολίτης Χρύσανθος</a:t>
            </a:r>
            <a:r>
              <a:rPr lang="el-GR" dirty="0"/>
              <a:t> δεχόταν τη λύση ενός </a:t>
            </a:r>
            <a:r>
              <a:rPr lang="el-GR" dirty="0" err="1"/>
              <a:t>ποντοαρμενικού</a:t>
            </a:r>
            <a:r>
              <a:rPr lang="el-GR" dirty="0"/>
              <a:t> κράτους</a:t>
            </a:r>
          </a:p>
          <a:p>
            <a:r>
              <a:rPr lang="el-GR" dirty="0"/>
              <a:t>προκρίθηκε η δημιουργία </a:t>
            </a:r>
            <a:r>
              <a:rPr lang="el-GR" b="1" dirty="0" err="1"/>
              <a:t>Ποντοαρμενικής</a:t>
            </a:r>
            <a:r>
              <a:rPr lang="el-GR" b="1" dirty="0"/>
              <a:t> Ομοσπονδίας </a:t>
            </a:r>
            <a:r>
              <a:rPr lang="el-GR" dirty="0"/>
              <a:t>(Ιανουάριος 1920) - η ομοσπονδία έπεσε θύμα του εθνικού κινήματος των Τούρκων (Μουσταφά Κεμάλ)</a:t>
            </a:r>
          </a:p>
          <a:p>
            <a:endParaRPr lang="el-GR" dirty="0"/>
          </a:p>
        </p:txBody>
      </p:sp>
      <p:pic>
        <p:nvPicPr>
          <p:cNvPr id="5" name="Picture 4" descr="chrysanthos_trapezounta"/>
          <p:cNvPicPr>
            <a:picLocks noChangeAspect="1" noChangeArrowheads="1"/>
          </p:cNvPicPr>
          <p:nvPr/>
        </p:nvPicPr>
        <p:blipFill>
          <a:blip r:embed="rId2" cstate="print"/>
          <a:srcRect/>
          <a:stretch>
            <a:fillRect/>
          </a:stretch>
        </p:blipFill>
        <p:spPr>
          <a:xfrm>
            <a:off x="5940152" y="1556792"/>
            <a:ext cx="2831902" cy="3888134"/>
          </a:xfrm>
          <a:prstGeom prst="rect">
            <a:avLst/>
          </a:prstGeom>
          <a:noFill/>
        </p:spPr>
      </p:pic>
      <p:sp>
        <p:nvSpPr>
          <p:cNvPr id="6" name="5 - Θέση υποσέλιδου"/>
          <p:cNvSpPr>
            <a:spLocks noGrp="1"/>
          </p:cNvSpPr>
          <p:nvPr>
            <p:ph type="ftr" sz="quarter" idx="11"/>
          </p:nvPr>
        </p:nvSpPr>
        <p:spPr/>
        <p:txBody>
          <a:bodyPr/>
          <a:lstStyle/>
          <a:p>
            <a:r>
              <a:rPr lang="el-GR" smtClean="0"/>
              <a:t>ΑΘΑΝΑΣΟΠΟΥΛΟΣ ΠΑΝΑΓΙΩΤΗΣ</a:t>
            </a:r>
            <a:endParaRPr lang="el-G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457200" y="155575"/>
            <a:ext cx="8229600" cy="1252538"/>
          </a:xfrm>
        </p:spPr>
        <p:txBody>
          <a:bodyPr/>
          <a:lstStyle/>
          <a:p>
            <a:pPr eaLnBrk="1" fontAlgn="auto" hangingPunct="1">
              <a:spcAft>
                <a:spcPts val="0"/>
              </a:spcAft>
              <a:defRPr/>
            </a:pPr>
            <a:endParaRPr lang="el-GR" smtClean="0">
              <a:solidFill>
                <a:schemeClr val="accent1">
                  <a:satMod val="150000"/>
                </a:schemeClr>
              </a:solidFill>
            </a:endParaRPr>
          </a:p>
        </p:txBody>
      </p:sp>
      <p:pic>
        <p:nvPicPr>
          <p:cNvPr id="17411" name="Picture 4" descr="ΧΑΡΤΗΣ_ΚΑΡΤΑ_ΚΩΝΣΤΑΝΤΙΝΙΔΗ"/>
          <p:cNvPicPr>
            <a:picLocks noGrp="1" noChangeAspect="1" noChangeArrowheads="1"/>
          </p:cNvPicPr>
          <p:nvPr>
            <p:ph idx="1"/>
          </p:nvPr>
        </p:nvPicPr>
        <p:blipFill>
          <a:blip r:embed="rId3" cstate="print"/>
          <a:srcRect/>
          <a:stretch>
            <a:fillRect/>
          </a:stretch>
        </p:blipFill>
        <p:spPr>
          <a:xfrm>
            <a:off x="468313" y="333375"/>
            <a:ext cx="8207375" cy="5397500"/>
          </a:xfrm>
          <a:noFill/>
        </p:spPr>
      </p:pic>
      <p:sp>
        <p:nvSpPr>
          <p:cNvPr id="17412" name="Text Box 7"/>
          <p:cNvSpPr txBox="1">
            <a:spLocks noChangeArrowheads="1"/>
          </p:cNvSpPr>
          <p:nvPr/>
        </p:nvSpPr>
        <p:spPr bwMode="auto">
          <a:xfrm>
            <a:off x="755650" y="5805488"/>
            <a:ext cx="7848600" cy="530225"/>
          </a:xfrm>
          <a:prstGeom prst="rect">
            <a:avLst/>
          </a:prstGeom>
          <a:noFill/>
          <a:ln w="9525">
            <a:noFill/>
            <a:miter lim="800000"/>
            <a:headEnd/>
            <a:tailEnd/>
          </a:ln>
        </p:spPr>
        <p:txBody>
          <a:bodyPr>
            <a:spAutoFit/>
          </a:bodyPr>
          <a:lstStyle/>
          <a:p>
            <a:pPr>
              <a:lnSpc>
                <a:spcPct val="80000"/>
              </a:lnSpc>
              <a:spcBef>
                <a:spcPct val="20000"/>
              </a:spcBef>
            </a:pPr>
            <a:r>
              <a:rPr lang="el-GR"/>
              <a:t> </a:t>
            </a:r>
            <a:r>
              <a:rPr lang="el-GR" i="1"/>
              <a:t>«Πολίτες του Πόντου ξεσηκωθείτε! Θυμίστε στα φιλελεύθερα έθνη τα ύψιστα δικαιώματά σας </a:t>
            </a:r>
            <a:r>
              <a:rPr lang="el-GR"/>
              <a:t>για </a:t>
            </a:r>
            <a:r>
              <a:rPr lang="el-GR" i="1"/>
              <a:t>τη ζωή και την ανεξαρτησία»</a:t>
            </a:r>
            <a:endParaRPr lang="el-GR"/>
          </a:p>
        </p:txBody>
      </p:sp>
      <p:sp>
        <p:nvSpPr>
          <p:cNvPr id="5" name="4 - Θέση υποσέλιδου"/>
          <p:cNvSpPr>
            <a:spLocks noGrp="1"/>
          </p:cNvSpPr>
          <p:nvPr>
            <p:ph type="ftr" sz="quarter" idx="11"/>
          </p:nvPr>
        </p:nvSpPr>
        <p:spPr/>
        <p:txBody>
          <a:bodyPr/>
          <a:lstStyle/>
          <a:p>
            <a:r>
              <a:rPr lang="el-GR" smtClean="0"/>
              <a:t>ΑΘΑΝΑΣΟΠΟΥΛΟΣ ΠΑΝΑΓΙΩΤΗΣ</a:t>
            </a:r>
            <a:endParaRPr lang="el-G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b="1" dirty="0"/>
              <a:t>Η συμμαχική εντολή για την απόβαση του ελληνικού στρατού στη Σμύρνη και η έκβαση του πολέμου. </a:t>
            </a:r>
            <a:endParaRPr lang="el-GR" sz="2800" dirty="0"/>
          </a:p>
        </p:txBody>
      </p:sp>
      <p:sp>
        <p:nvSpPr>
          <p:cNvPr id="3" name="2 - Θέση περιεχομένου"/>
          <p:cNvSpPr>
            <a:spLocks noGrp="1"/>
          </p:cNvSpPr>
          <p:nvPr>
            <p:ph idx="1"/>
          </p:nvPr>
        </p:nvSpPr>
        <p:spPr>
          <a:xfrm>
            <a:off x="0" y="2492896"/>
            <a:ext cx="3203848" cy="4032447"/>
          </a:xfrm>
        </p:spPr>
        <p:txBody>
          <a:bodyPr>
            <a:normAutofit fontScale="70000" lnSpcReduction="20000"/>
          </a:bodyPr>
          <a:lstStyle/>
          <a:p>
            <a:r>
              <a:rPr lang="el-GR" dirty="0"/>
              <a:t>Βενιζέλος εξασφάλισε </a:t>
            </a:r>
            <a:r>
              <a:rPr lang="el-GR" b="1" dirty="0"/>
              <a:t>συμμαχική εντολή για κατάληψη Σμύρνης και </a:t>
            </a:r>
            <a:r>
              <a:rPr lang="el-GR" b="1" dirty="0" err="1"/>
              <a:t>Αϊδινίου</a:t>
            </a:r>
            <a:r>
              <a:rPr lang="el-GR" b="1" dirty="0"/>
              <a:t> </a:t>
            </a:r>
            <a:r>
              <a:rPr lang="el-GR" dirty="0"/>
              <a:t>(διατήρηση τάξης και πρόληψη </a:t>
            </a:r>
            <a:r>
              <a:rPr lang="el-GR" dirty="0" smtClean="0"/>
              <a:t>κατάληψής </a:t>
            </a:r>
            <a:r>
              <a:rPr lang="el-GR" dirty="0"/>
              <a:t>της από την Ιταλία) </a:t>
            </a:r>
          </a:p>
          <a:p>
            <a:r>
              <a:rPr lang="el-GR" dirty="0"/>
              <a:t>Η συμμαχική εντολή (Μάιος 1919) ήταν </a:t>
            </a:r>
            <a:r>
              <a:rPr lang="el-GR" b="1" dirty="0"/>
              <a:t>προσωρινής ισχύος </a:t>
            </a:r>
            <a:r>
              <a:rPr lang="el-GR" dirty="0"/>
              <a:t>- </a:t>
            </a:r>
            <a:r>
              <a:rPr lang="el-GR" b="1" dirty="0"/>
              <a:t>δημοψήφισμα</a:t>
            </a:r>
            <a:r>
              <a:rPr lang="el-GR" dirty="0"/>
              <a:t> κατοίκων ύστερα από πέντε χρόνια </a:t>
            </a:r>
          </a:p>
        </p:txBody>
      </p:sp>
      <p:pic>
        <p:nvPicPr>
          <p:cNvPr id="5" name="Picture 4" descr="Μ"/>
          <p:cNvPicPr>
            <a:picLocks noChangeAspect="1" noChangeArrowheads="1"/>
          </p:cNvPicPr>
          <p:nvPr/>
        </p:nvPicPr>
        <p:blipFill>
          <a:blip r:embed="rId2" cstate="print"/>
          <a:srcRect/>
          <a:stretch>
            <a:fillRect/>
          </a:stretch>
        </p:blipFill>
        <p:spPr>
          <a:xfrm>
            <a:off x="3060700" y="2564904"/>
            <a:ext cx="6083300" cy="4125912"/>
          </a:xfrm>
          <a:prstGeom prst="rect">
            <a:avLst/>
          </a:prstGeom>
          <a:noFill/>
        </p:spPr>
      </p:pic>
      <p:pic>
        <p:nvPicPr>
          <p:cNvPr id="4" name="Picture 6" descr="αποβίβαση στη Σμύρνη 1919"/>
          <p:cNvPicPr>
            <a:picLocks noChangeAspect="1" noChangeArrowheads="1"/>
          </p:cNvPicPr>
          <p:nvPr/>
        </p:nvPicPr>
        <p:blipFill>
          <a:blip r:embed="rId3" cstate="print"/>
          <a:srcRect/>
          <a:stretch>
            <a:fillRect/>
          </a:stretch>
        </p:blipFill>
        <p:spPr>
          <a:xfrm rot="450407">
            <a:off x="5173777" y="1662386"/>
            <a:ext cx="3945292" cy="2944164"/>
          </a:xfrm>
          <a:prstGeom prst="rect">
            <a:avLst/>
          </a:prstGeom>
          <a:noFill/>
        </p:spPr>
      </p:pic>
      <p:sp>
        <p:nvSpPr>
          <p:cNvPr id="6" name="5 - Θέση υποσέλιδου"/>
          <p:cNvSpPr>
            <a:spLocks noGrp="1"/>
          </p:cNvSpPr>
          <p:nvPr>
            <p:ph type="ftr" sz="quarter" idx="11"/>
          </p:nvPr>
        </p:nvSpPr>
        <p:spPr/>
        <p:txBody>
          <a:bodyPr/>
          <a:lstStyle/>
          <a:p>
            <a:r>
              <a:rPr lang="el-GR" smtClean="0"/>
              <a:t>ΑΘΑΝΑΣΟΠΟΥΛΟΣ ΠΑΝΑΓΙΩΤΗΣ</a:t>
            </a:r>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b="1" dirty="0"/>
              <a:t>Η συμμαχική εντολή για την απόβαση του ελληνικού στρατού στη Σμύρνη και η έκβαση του πολέμου. </a:t>
            </a:r>
            <a:endParaRPr lang="el-GR" sz="2800" dirty="0"/>
          </a:p>
        </p:txBody>
      </p:sp>
      <p:sp>
        <p:nvSpPr>
          <p:cNvPr id="3" name="2 - Θέση περιεχομένου"/>
          <p:cNvSpPr>
            <a:spLocks noGrp="1"/>
          </p:cNvSpPr>
          <p:nvPr>
            <p:ph idx="1"/>
          </p:nvPr>
        </p:nvSpPr>
        <p:spPr>
          <a:xfrm>
            <a:off x="457200" y="1600200"/>
            <a:ext cx="3250704" cy="4781128"/>
          </a:xfrm>
        </p:spPr>
        <p:txBody>
          <a:bodyPr>
            <a:normAutofit fontScale="85000" lnSpcReduction="20000"/>
          </a:bodyPr>
          <a:lstStyle/>
          <a:p>
            <a:pPr>
              <a:buNone/>
            </a:pPr>
            <a:r>
              <a:rPr lang="el-GR" b="1" dirty="0" smtClean="0"/>
              <a:t>Η </a:t>
            </a:r>
            <a:r>
              <a:rPr lang="el-GR" b="1" dirty="0"/>
              <a:t>μικρασιατική εκστρατεία και η κατάληξή της</a:t>
            </a:r>
          </a:p>
          <a:p>
            <a:r>
              <a:rPr lang="el-GR" dirty="0"/>
              <a:t>εκλογική </a:t>
            </a:r>
            <a:r>
              <a:rPr lang="el-GR" b="1" dirty="0"/>
              <a:t>ήττα</a:t>
            </a:r>
            <a:r>
              <a:rPr lang="el-GR" dirty="0"/>
              <a:t> του Βενιζέλου (1η/14</a:t>
            </a:r>
            <a:r>
              <a:rPr lang="el-GR" baseline="30000" dirty="0"/>
              <a:t>η</a:t>
            </a:r>
            <a:r>
              <a:rPr lang="el-GR" dirty="0"/>
              <a:t> Νοεμβρίου 1920) </a:t>
            </a:r>
          </a:p>
          <a:p>
            <a:r>
              <a:rPr lang="el-GR" dirty="0"/>
              <a:t>επάνοδος του </a:t>
            </a:r>
            <a:r>
              <a:rPr lang="el-GR" b="1" dirty="0"/>
              <a:t>Κωνσταντίνου</a:t>
            </a:r>
            <a:r>
              <a:rPr lang="el-GR" dirty="0"/>
              <a:t> στον θρόνο </a:t>
            </a:r>
          </a:p>
          <a:p>
            <a:r>
              <a:rPr lang="el-GR" b="1" dirty="0"/>
              <a:t>επέκταση ελληνικού μετώπου στη Μικρά Ασία </a:t>
            </a:r>
          </a:p>
          <a:p>
            <a:endParaRPr lang="el-GR" dirty="0"/>
          </a:p>
        </p:txBody>
      </p:sp>
      <p:pic>
        <p:nvPicPr>
          <p:cNvPr id="8194" name="Picture 2" descr="C:\Users\Panagiotis\Documents\ΙΣΤΟΡΙΑ ΘΕΩΡΗΤΙΚΗΣ\ΕΙΚΟΝΕΣ_ΧΑΡΤΕΣ\ΧΑΡΤΕΣ\Μ.Ασία προέλαση.gif"/>
          <p:cNvPicPr>
            <a:picLocks noChangeAspect="1" noChangeArrowheads="1"/>
          </p:cNvPicPr>
          <p:nvPr/>
        </p:nvPicPr>
        <p:blipFill>
          <a:blip r:embed="rId2" cstate="print"/>
          <a:srcRect/>
          <a:stretch>
            <a:fillRect/>
          </a:stretch>
        </p:blipFill>
        <p:spPr bwMode="auto">
          <a:xfrm>
            <a:off x="3752850" y="2924944"/>
            <a:ext cx="5391150" cy="3657600"/>
          </a:xfrm>
          <a:prstGeom prst="rect">
            <a:avLst/>
          </a:prstGeom>
          <a:noFill/>
        </p:spPr>
      </p:pic>
      <p:sp>
        <p:nvSpPr>
          <p:cNvPr id="5" name="4 - Θέση υποσέλιδου"/>
          <p:cNvSpPr>
            <a:spLocks noGrp="1"/>
          </p:cNvSpPr>
          <p:nvPr>
            <p:ph type="ftr" sz="quarter" idx="11"/>
          </p:nvPr>
        </p:nvSpPr>
        <p:spPr/>
        <p:txBody>
          <a:bodyPr/>
          <a:lstStyle/>
          <a:p>
            <a:r>
              <a:rPr lang="el-GR" smtClean="0"/>
              <a:t>ΑΘΑΝΑΣΟΠΟΥΛΟΣ ΠΑΝΑΓΙΩΤΗΣ</a:t>
            </a:r>
            <a:endParaRPr lang="el-G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b="1" dirty="0"/>
              <a:t>Η συμμαχική εντολή για την απόβαση του ελληνικού στρατού στη Σμύρνη και η έκβαση του πολέμου. </a:t>
            </a:r>
            <a:endParaRPr lang="el-GR" sz="2800" dirty="0"/>
          </a:p>
        </p:txBody>
      </p:sp>
      <p:sp>
        <p:nvSpPr>
          <p:cNvPr id="3" name="2 - Θέση περιεχομένου"/>
          <p:cNvSpPr>
            <a:spLocks noGrp="1"/>
          </p:cNvSpPr>
          <p:nvPr>
            <p:ph idx="1"/>
          </p:nvPr>
        </p:nvSpPr>
        <p:spPr>
          <a:xfrm>
            <a:off x="457200" y="1600200"/>
            <a:ext cx="3394720" cy="4525963"/>
          </a:xfrm>
        </p:spPr>
        <p:txBody>
          <a:bodyPr>
            <a:normAutofit fontScale="77500" lnSpcReduction="20000"/>
          </a:bodyPr>
          <a:lstStyle/>
          <a:p>
            <a:r>
              <a:rPr lang="el-GR" b="1" dirty="0" smtClean="0"/>
              <a:t>διάσπασή</a:t>
            </a:r>
            <a:r>
              <a:rPr lang="el-GR" dirty="0" smtClean="0"/>
              <a:t> </a:t>
            </a:r>
            <a:r>
              <a:rPr lang="el-GR" dirty="0"/>
              <a:t>του από τα τουρκικά στρατεύματα (Αύγουστος 1922)</a:t>
            </a:r>
          </a:p>
          <a:p>
            <a:r>
              <a:rPr lang="el-GR" b="1" dirty="0"/>
              <a:t>ήττα</a:t>
            </a:r>
            <a:r>
              <a:rPr lang="el-GR" dirty="0"/>
              <a:t> και υποχώρηση του ελληνικού στρατού </a:t>
            </a:r>
          </a:p>
          <a:p>
            <a:r>
              <a:rPr lang="el-GR" b="1" dirty="0"/>
              <a:t>πυρπόληση της Σμύρνης </a:t>
            </a:r>
          </a:p>
          <a:p>
            <a:r>
              <a:rPr lang="el-GR" b="1" dirty="0"/>
              <a:t>διωγμός</a:t>
            </a:r>
            <a:r>
              <a:rPr lang="el-GR" dirty="0"/>
              <a:t> των Ελλήνων της </a:t>
            </a:r>
            <a:r>
              <a:rPr lang="el-GR" dirty="0" err="1"/>
              <a:t>Μικράς</a:t>
            </a:r>
            <a:r>
              <a:rPr lang="el-GR" dirty="0"/>
              <a:t> Ασίας, του Πόντου και της Ανατολικής Θράκης</a:t>
            </a:r>
          </a:p>
          <a:p>
            <a:endParaRPr lang="el-GR" dirty="0"/>
          </a:p>
        </p:txBody>
      </p:sp>
      <p:pic>
        <p:nvPicPr>
          <p:cNvPr id="9218" name="Picture 2" descr="C:\Users\Panagiotis\Documents\ΙΣΤΟΡΙΑ ΘΕΩΡΗΤΙΚΗΣ\ΕΙΚΟΝΕΣ_ΧΑΡΤΕΣ\ΧΑΡΤΕΣ\Μ.Ασία κατάρρευση.gif"/>
          <p:cNvPicPr>
            <a:picLocks noChangeAspect="1" noChangeArrowheads="1"/>
          </p:cNvPicPr>
          <p:nvPr/>
        </p:nvPicPr>
        <p:blipFill>
          <a:blip r:embed="rId2" cstate="print"/>
          <a:srcRect/>
          <a:stretch>
            <a:fillRect/>
          </a:stretch>
        </p:blipFill>
        <p:spPr bwMode="auto">
          <a:xfrm>
            <a:off x="3752850" y="1340768"/>
            <a:ext cx="5391150" cy="3657600"/>
          </a:xfrm>
          <a:prstGeom prst="rect">
            <a:avLst/>
          </a:prstGeom>
          <a:noFill/>
        </p:spPr>
      </p:pic>
      <p:sp>
        <p:nvSpPr>
          <p:cNvPr id="5" name="4 - Θέση υποσέλιδου"/>
          <p:cNvSpPr>
            <a:spLocks noGrp="1"/>
          </p:cNvSpPr>
          <p:nvPr>
            <p:ph type="ftr" sz="quarter" idx="11"/>
          </p:nvPr>
        </p:nvSpPr>
        <p:spPr/>
        <p:txBody>
          <a:bodyPr/>
          <a:lstStyle/>
          <a:p>
            <a:r>
              <a:rPr lang="el-GR" smtClean="0"/>
              <a:t>ΑΘΑΝΑΣΟΠΟΥΛΟΣ ΠΑΝΑΓΙΩΤΗΣ</a:t>
            </a:r>
            <a:endParaRPr lang="el-G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hidden="1"/>
          <p:cNvSpPr>
            <a:spLocks noGrp="1" noChangeArrowheads="1"/>
          </p:cNvSpPr>
          <p:nvPr>
            <p:ph type="title"/>
          </p:nvPr>
        </p:nvSpPr>
        <p:spPr/>
        <p:txBody>
          <a:bodyPr/>
          <a:lstStyle/>
          <a:p>
            <a:pPr eaLnBrk="1" hangingPunct="1"/>
            <a:endParaRPr lang="el-GR" smtClean="0"/>
          </a:p>
        </p:txBody>
      </p:sp>
      <p:grpSp>
        <p:nvGrpSpPr>
          <p:cNvPr id="2" name="Group 3"/>
          <p:cNvGrpSpPr>
            <a:grpSpLocks noUngrp="1" noChangeAspect="1"/>
          </p:cNvGrpSpPr>
          <p:nvPr/>
        </p:nvGrpSpPr>
        <p:grpSpPr bwMode="auto">
          <a:xfrm>
            <a:off x="628650" y="787400"/>
            <a:ext cx="7886700" cy="5283200"/>
            <a:chOff x="396" y="496"/>
            <a:chExt cx="4968" cy="3328"/>
          </a:xfrm>
        </p:grpSpPr>
        <p:sp>
          <p:nvSpPr>
            <p:cNvPr id="10244" name="AutoShape 4" descr="he-smyrna-burn-vict-trsoldier"/>
            <p:cNvSpPr>
              <a:spLocks noChangeAspect="1" noChangeArrowheads="1"/>
            </p:cNvSpPr>
            <p:nvPr isPhoto="1"/>
          </p:nvSpPr>
          <p:spPr bwMode="auto">
            <a:xfrm>
              <a:off x="432" y="532"/>
              <a:ext cx="4896" cy="3256"/>
            </a:xfrm>
            <a:prstGeom prst="plaque">
              <a:avLst>
                <a:gd name="adj" fmla="val 0"/>
              </a:avLst>
            </a:prstGeom>
            <a:blipFill dpi="0" rotWithShape="1">
              <a:blip r:embed="rId2" cstate="print"/>
              <a:srcRect/>
              <a:stretch>
                <a:fillRect/>
              </a:stretch>
            </a:blipFill>
            <a:ln w="9525">
              <a:noFill/>
              <a:miter lim="800000"/>
              <a:headEnd/>
              <a:tailEnd/>
            </a:ln>
          </p:spPr>
          <p:txBody>
            <a:bodyPr/>
            <a:lstStyle/>
            <a:p>
              <a:endParaRPr lang="el-GR"/>
            </a:p>
          </p:txBody>
        </p:sp>
        <p:sp>
          <p:nvSpPr>
            <p:cNvPr id="10245" name="Freeform 5"/>
            <p:cNvSpPr>
              <a:spLocks noChangeAspect="1" noChangeArrowheads="1"/>
            </p:cNvSpPr>
            <p:nvPr/>
          </p:nvSpPr>
          <p:spPr bwMode="auto">
            <a:xfrm>
              <a:off x="396" y="496"/>
              <a:ext cx="4968" cy="3328"/>
            </a:xfrm>
            <a:custGeom>
              <a:avLst/>
              <a:gdLst>
                <a:gd name="T0" fmla="*/ 4674 w 4968"/>
                <a:gd name="T1" fmla="*/ 17 h 3328"/>
                <a:gd name="T2" fmla="*/ 4678 w 4968"/>
                <a:gd name="T3" fmla="*/ 52 h 3328"/>
                <a:gd name="T4" fmla="*/ 4687 w 4968"/>
                <a:gd name="T5" fmla="*/ 86 h 3328"/>
                <a:gd name="T6" fmla="*/ 4699 w 4968"/>
                <a:gd name="T7" fmla="*/ 119 h 3328"/>
                <a:gd name="T8" fmla="*/ 4715 w 4968"/>
                <a:gd name="T9" fmla="*/ 151 h 3328"/>
                <a:gd name="T10" fmla="*/ 4735 w 4968"/>
                <a:gd name="T11" fmla="*/ 180 h 3328"/>
                <a:gd name="T12" fmla="*/ 4758 w 4968"/>
                <a:gd name="T13" fmla="*/ 206 h 3328"/>
                <a:gd name="T14" fmla="*/ 4785 w 4968"/>
                <a:gd name="T15" fmla="*/ 230 h 3328"/>
                <a:gd name="T16" fmla="*/ 4814 w 4968"/>
                <a:gd name="T17" fmla="*/ 250 h 3328"/>
                <a:gd name="T18" fmla="*/ 4845 w 4968"/>
                <a:gd name="T19" fmla="*/ 267 h 3328"/>
                <a:gd name="T20" fmla="*/ 4878 w 4968"/>
                <a:gd name="T21" fmla="*/ 279 h 3328"/>
                <a:gd name="T22" fmla="*/ 4912 w 4968"/>
                <a:gd name="T23" fmla="*/ 288 h 3328"/>
                <a:gd name="T24" fmla="*/ 4947 w 4968"/>
                <a:gd name="T25" fmla="*/ 293 h 3328"/>
                <a:gd name="T26" fmla="*/ 4968 w 4968"/>
                <a:gd name="T27" fmla="*/ 3034 h 3328"/>
                <a:gd name="T28" fmla="*/ 4932 w 4968"/>
                <a:gd name="T29" fmla="*/ 3036 h 3328"/>
                <a:gd name="T30" fmla="*/ 4898 w 4968"/>
                <a:gd name="T31" fmla="*/ 3042 h 3328"/>
                <a:gd name="T32" fmla="*/ 4864 w 4968"/>
                <a:gd name="T33" fmla="*/ 3052 h 3328"/>
                <a:gd name="T34" fmla="*/ 4832 w 4968"/>
                <a:gd name="T35" fmla="*/ 3067 h 3328"/>
                <a:gd name="T36" fmla="*/ 4802 w 4968"/>
                <a:gd name="T37" fmla="*/ 3085 h 3328"/>
                <a:gd name="T38" fmla="*/ 4774 w 4968"/>
                <a:gd name="T39" fmla="*/ 3106 h 3328"/>
                <a:gd name="T40" fmla="*/ 4749 w 4968"/>
                <a:gd name="T41" fmla="*/ 3131 h 3328"/>
                <a:gd name="T42" fmla="*/ 4727 w 4968"/>
                <a:gd name="T43" fmla="*/ 3159 h 3328"/>
                <a:gd name="T44" fmla="*/ 4708 w 4968"/>
                <a:gd name="T45" fmla="*/ 3189 h 3328"/>
                <a:gd name="T46" fmla="*/ 4693 w 4968"/>
                <a:gd name="T47" fmla="*/ 3221 h 3328"/>
                <a:gd name="T48" fmla="*/ 4683 w 4968"/>
                <a:gd name="T49" fmla="*/ 3255 h 3328"/>
                <a:gd name="T50" fmla="*/ 4676 w 4968"/>
                <a:gd name="T51" fmla="*/ 3289 h 3328"/>
                <a:gd name="T52" fmla="*/ 4674 w 4968"/>
                <a:gd name="T53" fmla="*/ 3324 h 3328"/>
                <a:gd name="T54" fmla="*/ 293 w 4968"/>
                <a:gd name="T55" fmla="*/ 3310 h 3328"/>
                <a:gd name="T56" fmla="*/ 289 w 4968"/>
                <a:gd name="T57" fmla="*/ 3275 h 3328"/>
                <a:gd name="T58" fmla="*/ 280 w 4968"/>
                <a:gd name="T59" fmla="*/ 3241 h 3328"/>
                <a:gd name="T60" fmla="*/ 268 w 4968"/>
                <a:gd name="T61" fmla="*/ 3208 h 3328"/>
                <a:gd name="T62" fmla="*/ 252 w 4968"/>
                <a:gd name="T63" fmla="*/ 3176 h 3328"/>
                <a:gd name="T64" fmla="*/ 232 w 4968"/>
                <a:gd name="T65" fmla="*/ 3147 h 3328"/>
                <a:gd name="T66" fmla="*/ 209 w 4968"/>
                <a:gd name="T67" fmla="*/ 3121 h 3328"/>
                <a:gd name="T68" fmla="*/ 182 w 4968"/>
                <a:gd name="T69" fmla="*/ 3097 h 3328"/>
                <a:gd name="T70" fmla="*/ 153 w 4968"/>
                <a:gd name="T71" fmla="*/ 3077 h 3328"/>
                <a:gd name="T72" fmla="*/ 122 w 4968"/>
                <a:gd name="T73" fmla="*/ 3060 h 3328"/>
                <a:gd name="T74" fmla="*/ 89 w 4968"/>
                <a:gd name="T75" fmla="*/ 3048 h 3328"/>
                <a:gd name="T76" fmla="*/ 55 w 4968"/>
                <a:gd name="T77" fmla="*/ 3039 h 3328"/>
                <a:gd name="T78" fmla="*/ 20 w 4968"/>
                <a:gd name="T79" fmla="*/ 3034 h 3328"/>
                <a:gd name="T80" fmla="*/ 0 w 4968"/>
                <a:gd name="T81" fmla="*/ 293 h 3328"/>
                <a:gd name="T82" fmla="*/ 35 w 4968"/>
                <a:gd name="T83" fmla="*/ 291 h 3328"/>
                <a:gd name="T84" fmla="*/ 69 w 4968"/>
                <a:gd name="T85" fmla="*/ 285 h 3328"/>
                <a:gd name="T86" fmla="*/ 103 w 4968"/>
                <a:gd name="T87" fmla="*/ 275 h 3328"/>
                <a:gd name="T88" fmla="*/ 135 w 4968"/>
                <a:gd name="T89" fmla="*/ 260 h 3328"/>
                <a:gd name="T90" fmla="*/ 165 w 4968"/>
                <a:gd name="T91" fmla="*/ 242 h 3328"/>
                <a:gd name="T92" fmla="*/ 193 w 4968"/>
                <a:gd name="T93" fmla="*/ 221 h 3328"/>
                <a:gd name="T94" fmla="*/ 218 w 4968"/>
                <a:gd name="T95" fmla="*/ 196 h 3328"/>
                <a:gd name="T96" fmla="*/ 240 w 4968"/>
                <a:gd name="T97" fmla="*/ 168 h 3328"/>
                <a:gd name="T98" fmla="*/ 259 w 4968"/>
                <a:gd name="T99" fmla="*/ 138 h 3328"/>
                <a:gd name="T100" fmla="*/ 274 w 4968"/>
                <a:gd name="T101" fmla="*/ 106 h 3328"/>
                <a:gd name="T102" fmla="*/ 284 w 4968"/>
                <a:gd name="T103" fmla="*/ 72 h 3328"/>
                <a:gd name="T104" fmla="*/ 291 w 4968"/>
                <a:gd name="T105" fmla="*/ 38 h 3328"/>
                <a:gd name="T106" fmla="*/ 293 w 4968"/>
                <a:gd name="T107" fmla="*/ 3 h 33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68"/>
                <a:gd name="T163" fmla="*/ 0 h 3328"/>
                <a:gd name="T164" fmla="*/ 4968 w 4968"/>
                <a:gd name="T165" fmla="*/ 3328 h 332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68" h="3328">
                  <a:moveTo>
                    <a:pt x="2484" y="0"/>
                  </a:moveTo>
                  <a:lnTo>
                    <a:pt x="4674" y="0"/>
                  </a:lnTo>
                  <a:lnTo>
                    <a:pt x="4674" y="5"/>
                  </a:lnTo>
                  <a:lnTo>
                    <a:pt x="4674" y="11"/>
                  </a:lnTo>
                  <a:lnTo>
                    <a:pt x="4674" y="17"/>
                  </a:lnTo>
                  <a:lnTo>
                    <a:pt x="4674" y="23"/>
                  </a:lnTo>
                  <a:lnTo>
                    <a:pt x="4675" y="29"/>
                  </a:lnTo>
                  <a:lnTo>
                    <a:pt x="4676" y="35"/>
                  </a:lnTo>
                  <a:lnTo>
                    <a:pt x="4676" y="41"/>
                  </a:lnTo>
                  <a:lnTo>
                    <a:pt x="4677" y="46"/>
                  </a:lnTo>
                  <a:lnTo>
                    <a:pt x="4678" y="52"/>
                  </a:lnTo>
                  <a:lnTo>
                    <a:pt x="4679" y="58"/>
                  </a:lnTo>
                  <a:lnTo>
                    <a:pt x="4681" y="64"/>
                  </a:lnTo>
                  <a:lnTo>
                    <a:pt x="4682" y="69"/>
                  </a:lnTo>
                  <a:lnTo>
                    <a:pt x="4683" y="75"/>
                  </a:lnTo>
                  <a:lnTo>
                    <a:pt x="4685" y="81"/>
                  </a:lnTo>
                  <a:lnTo>
                    <a:pt x="4687" y="86"/>
                  </a:lnTo>
                  <a:lnTo>
                    <a:pt x="4688" y="92"/>
                  </a:lnTo>
                  <a:lnTo>
                    <a:pt x="4690" y="98"/>
                  </a:lnTo>
                  <a:lnTo>
                    <a:pt x="4692" y="103"/>
                  </a:lnTo>
                  <a:lnTo>
                    <a:pt x="4694" y="109"/>
                  </a:lnTo>
                  <a:lnTo>
                    <a:pt x="4697" y="114"/>
                  </a:lnTo>
                  <a:lnTo>
                    <a:pt x="4699" y="119"/>
                  </a:lnTo>
                  <a:lnTo>
                    <a:pt x="4702" y="125"/>
                  </a:lnTo>
                  <a:lnTo>
                    <a:pt x="4704" y="130"/>
                  </a:lnTo>
                  <a:lnTo>
                    <a:pt x="4707" y="135"/>
                  </a:lnTo>
                  <a:lnTo>
                    <a:pt x="4709" y="140"/>
                  </a:lnTo>
                  <a:lnTo>
                    <a:pt x="4712" y="146"/>
                  </a:lnTo>
                  <a:lnTo>
                    <a:pt x="4715" y="151"/>
                  </a:lnTo>
                  <a:lnTo>
                    <a:pt x="4718" y="156"/>
                  </a:lnTo>
                  <a:lnTo>
                    <a:pt x="4722" y="161"/>
                  </a:lnTo>
                  <a:lnTo>
                    <a:pt x="4725" y="165"/>
                  </a:lnTo>
                  <a:lnTo>
                    <a:pt x="4728" y="170"/>
                  </a:lnTo>
                  <a:lnTo>
                    <a:pt x="4732" y="175"/>
                  </a:lnTo>
                  <a:lnTo>
                    <a:pt x="4735" y="180"/>
                  </a:lnTo>
                  <a:lnTo>
                    <a:pt x="4739" y="184"/>
                  </a:lnTo>
                  <a:lnTo>
                    <a:pt x="4743" y="189"/>
                  </a:lnTo>
                  <a:lnTo>
                    <a:pt x="4746" y="193"/>
                  </a:lnTo>
                  <a:lnTo>
                    <a:pt x="4750" y="198"/>
                  </a:lnTo>
                  <a:lnTo>
                    <a:pt x="4754" y="202"/>
                  </a:lnTo>
                  <a:lnTo>
                    <a:pt x="4758" y="206"/>
                  </a:lnTo>
                  <a:lnTo>
                    <a:pt x="4763" y="210"/>
                  </a:lnTo>
                  <a:lnTo>
                    <a:pt x="4767" y="214"/>
                  </a:lnTo>
                  <a:lnTo>
                    <a:pt x="4771" y="218"/>
                  </a:lnTo>
                  <a:lnTo>
                    <a:pt x="4776" y="222"/>
                  </a:lnTo>
                  <a:lnTo>
                    <a:pt x="4780" y="226"/>
                  </a:lnTo>
                  <a:lnTo>
                    <a:pt x="4785" y="230"/>
                  </a:lnTo>
                  <a:lnTo>
                    <a:pt x="4789" y="233"/>
                  </a:lnTo>
                  <a:lnTo>
                    <a:pt x="4794" y="237"/>
                  </a:lnTo>
                  <a:lnTo>
                    <a:pt x="4799" y="240"/>
                  </a:lnTo>
                  <a:lnTo>
                    <a:pt x="4804" y="244"/>
                  </a:lnTo>
                  <a:lnTo>
                    <a:pt x="4809" y="247"/>
                  </a:lnTo>
                  <a:lnTo>
                    <a:pt x="4814" y="250"/>
                  </a:lnTo>
                  <a:lnTo>
                    <a:pt x="4819" y="253"/>
                  </a:lnTo>
                  <a:lnTo>
                    <a:pt x="4824" y="256"/>
                  </a:lnTo>
                  <a:lnTo>
                    <a:pt x="4829" y="259"/>
                  </a:lnTo>
                  <a:lnTo>
                    <a:pt x="4834" y="262"/>
                  </a:lnTo>
                  <a:lnTo>
                    <a:pt x="4839" y="264"/>
                  </a:lnTo>
                  <a:lnTo>
                    <a:pt x="4845" y="267"/>
                  </a:lnTo>
                  <a:lnTo>
                    <a:pt x="4850" y="269"/>
                  </a:lnTo>
                  <a:lnTo>
                    <a:pt x="4856" y="271"/>
                  </a:lnTo>
                  <a:lnTo>
                    <a:pt x="4861" y="274"/>
                  </a:lnTo>
                  <a:lnTo>
                    <a:pt x="4866" y="276"/>
                  </a:lnTo>
                  <a:lnTo>
                    <a:pt x="4872" y="278"/>
                  </a:lnTo>
                  <a:lnTo>
                    <a:pt x="4878" y="279"/>
                  </a:lnTo>
                  <a:lnTo>
                    <a:pt x="4883" y="281"/>
                  </a:lnTo>
                  <a:lnTo>
                    <a:pt x="4889" y="283"/>
                  </a:lnTo>
                  <a:lnTo>
                    <a:pt x="4895" y="284"/>
                  </a:lnTo>
                  <a:lnTo>
                    <a:pt x="4900" y="286"/>
                  </a:lnTo>
                  <a:lnTo>
                    <a:pt x="4906" y="287"/>
                  </a:lnTo>
                  <a:lnTo>
                    <a:pt x="4912" y="288"/>
                  </a:lnTo>
                  <a:lnTo>
                    <a:pt x="4918" y="289"/>
                  </a:lnTo>
                  <a:lnTo>
                    <a:pt x="4923" y="290"/>
                  </a:lnTo>
                  <a:lnTo>
                    <a:pt x="4929" y="291"/>
                  </a:lnTo>
                  <a:lnTo>
                    <a:pt x="4935" y="292"/>
                  </a:lnTo>
                  <a:lnTo>
                    <a:pt x="4941" y="292"/>
                  </a:lnTo>
                  <a:lnTo>
                    <a:pt x="4947" y="293"/>
                  </a:lnTo>
                  <a:lnTo>
                    <a:pt x="4953" y="293"/>
                  </a:lnTo>
                  <a:lnTo>
                    <a:pt x="4958" y="293"/>
                  </a:lnTo>
                  <a:lnTo>
                    <a:pt x="4964" y="293"/>
                  </a:lnTo>
                  <a:lnTo>
                    <a:pt x="4968" y="293"/>
                  </a:lnTo>
                  <a:lnTo>
                    <a:pt x="4968" y="3034"/>
                  </a:lnTo>
                  <a:lnTo>
                    <a:pt x="4962" y="3034"/>
                  </a:lnTo>
                  <a:lnTo>
                    <a:pt x="4956" y="3034"/>
                  </a:lnTo>
                  <a:lnTo>
                    <a:pt x="4950" y="3034"/>
                  </a:lnTo>
                  <a:lnTo>
                    <a:pt x="4944" y="3034"/>
                  </a:lnTo>
                  <a:lnTo>
                    <a:pt x="4938" y="3035"/>
                  </a:lnTo>
                  <a:lnTo>
                    <a:pt x="4932" y="3036"/>
                  </a:lnTo>
                  <a:lnTo>
                    <a:pt x="4926" y="3036"/>
                  </a:lnTo>
                  <a:lnTo>
                    <a:pt x="4921" y="3037"/>
                  </a:lnTo>
                  <a:lnTo>
                    <a:pt x="4915" y="3038"/>
                  </a:lnTo>
                  <a:lnTo>
                    <a:pt x="4909" y="3039"/>
                  </a:lnTo>
                  <a:lnTo>
                    <a:pt x="4903" y="3041"/>
                  </a:lnTo>
                  <a:lnTo>
                    <a:pt x="4898" y="3042"/>
                  </a:lnTo>
                  <a:lnTo>
                    <a:pt x="4892" y="3043"/>
                  </a:lnTo>
                  <a:lnTo>
                    <a:pt x="4886" y="3045"/>
                  </a:lnTo>
                  <a:lnTo>
                    <a:pt x="4881" y="3047"/>
                  </a:lnTo>
                  <a:lnTo>
                    <a:pt x="4875" y="3048"/>
                  </a:lnTo>
                  <a:lnTo>
                    <a:pt x="4869" y="3050"/>
                  </a:lnTo>
                  <a:lnTo>
                    <a:pt x="4864" y="3052"/>
                  </a:lnTo>
                  <a:lnTo>
                    <a:pt x="4858" y="3054"/>
                  </a:lnTo>
                  <a:lnTo>
                    <a:pt x="4853" y="3057"/>
                  </a:lnTo>
                  <a:lnTo>
                    <a:pt x="4848" y="3059"/>
                  </a:lnTo>
                  <a:lnTo>
                    <a:pt x="4842" y="3062"/>
                  </a:lnTo>
                  <a:lnTo>
                    <a:pt x="4837" y="3064"/>
                  </a:lnTo>
                  <a:lnTo>
                    <a:pt x="4832" y="3067"/>
                  </a:lnTo>
                  <a:lnTo>
                    <a:pt x="4827" y="3069"/>
                  </a:lnTo>
                  <a:lnTo>
                    <a:pt x="4821" y="3072"/>
                  </a:lnTo>
                  <a:lnTo>
                    <a:pt x="4816" y="3075"/>
                  </a:lnTo>
                  <a:lnTo>
                    <a:pt x="4811" y="3078"/>
                  </a:lnTo>
                  <a:lnTo>
                    <a:pt x="4806" y="3082"/>
                  </a:lnTo>
                  <a:lnTo>
                    <a:pt x="4802" y="3085"/>
                  </a:lnTo>
                  <a:lnTo>
                    <a:pt x="4797" y="3088"/>
                  </a:lnTo>
                  <a:lnTo>
                    <a:pt x="4792" y="3092"/>
                  </a:lnTo>
                  <a:lnTo>
                    <a:pt x="4787" y="3095"/>
                  </a:lnTo>
                  <a:lnTo>
                    <a:pt x="4783" y="3099"/>
                  </a:lnTo>
                  <a:lnTo>
                    <a:pt x="4778" y="3103"/>
                  </a:lnTo>
                  <a:lnTo>
                    <a:pt x="4774" y="3106"/>
                  </a:lnTo>
                  <a:lnTo>
                    <a:pt x="4769" y="3110"/>
                  </a:lnTo>
                  <a:lnTo>
                    <a:pt x="4765" y="3114"/>
                  </a:lnTo>
                  <a:lnTo>
                    <a:pt x="4761" y="3118"/>
                  </a:lnTo>
                  <a:lnTo>
                    <a:pt x="4757" y="3123"/>
                  </a:lnTo>
                  <a:lnTo>
                    <a:pt x="4753" y="3127"/>
                  </a:lnTo>
                  <a:lnTo>
                    <a:pt x="4749" y="3131"/>
                  </a:lnTo>
                  <a:lnTo>
                    <a:pt x="4745" y="3136"/>
                  </a:lnTo>
                  <a:lnTo>
                    <a:pt x="4741" y="3140"/>
                  </a:lnTo>
                  <a:lnTo>
                    <a:pt x="4737" y="3145"/>
                  </a:lnTo>
                  <a:lnTo>
                    <a:pt x="4734" y="3149"/>
                  </a:lnTo>
                  <a:lnTo>
                    <a:pt x="4730" y="3154"/>
                  </a:lnTo>
                  <a:lnTo>
                    <a:pt x="4727" y="3159"/>
                  </a:lnTo>
                  <a:lnTo>
                    <a:pt x="4723" y="3164"/>
                  </a:lnTo>
                  <a:lnTo>
                    <a:pt x="4720" y="3169"/>
                  </a:lnTo>
                  <a:lnTo>
                    <a:pt x="4717" y="3174"/>
                  </a:lnTo>
                  <a:lnTo>
                    <a:pt x="4714" y="3179"/>
                  </a:lnTo>
                  <a:lnTo>
                    <a:pt x="4711" y="3184"/>
                  </a:lnTo>
                  <a:lnTo>
                    <a:pt x="4708" y="3189"/>
                  </a:lnTo>
                  <a:lnTo>
                    <a:pt x="4705" y="3194"/>
                  </a:lnTo>
                  <a:lnTo>
                    <a:pt x="4703" y="3199"/>
                  </a:lnTo>
                  <a:lnTo>
                    <a:pt x="4700" y="3205"/>
                  </a:lnTo>
                  <a:lnTo>
                    <a:pt x="4698" y="3210"/>
                  </a:lnTo>
                  <a:lnTo>
                    <a:pt x="4696" y="3216"/>
                  </a:lnTo>
                  <a:lnTo>
                    <a:pt x="4693" y="3221"/>
                  </a:lnTo>
                  <a:lnTo>
                    <a:pt x="4691" y="3226"/>
                  </a:lnTo>
                  <a:lnTo>
                    <a:pt x="4689" y="3232"/>
                  </a:lnTo>
                  <a:lnTo>
                    <a:pt x="4688" y="3238"/>
                  </a:lnTo>
                  <a:lnTo>
                    <a:pt x="4686" y="3243"/>
                  </a:lnTo>
                  <a:lnTo>
                    <a:pt x="4684" y="3249"/>
                  </a:lnTo>
                  <a:lnTo>
                    <a:pt x="4683" y="3255"/>
                  </a:lnTo>
                  <a:lnTo>
                    <a:pt x="4681" y="3260"/>
                  </a:lnTo>
                  <a:lnTo>
                    <a:pt x="4680" y="3266"/>
                  </a:lnTo>
                  <a:lnTo>
                    <a:pt x="4679" y="3272"/>
                  </a:lnTo>
                  <a:lnTo>
                    <a:pt x="4678" y="3278"/>
                  </a:lnTo>
                  <a:lnTo>
                    <a:pt x="4677" y="3283"/>
                  </a:lnTo>
                  <a:lnTo>
                    <a:pt x="4676" y="3289"/>
                  </a:lnTo>
                  <a:lnTo>
                    <a:pt x="4675" y="3295"/>
                  </a:lnTo>
                  <a:lnTo>
                    <a:pt x="4675" y="3301"/>
                  </a:lnTo>
                  <a:lnTo>
                    <a:pt x="4674" y="3307"/>
                  </a:lnTo>
                  <a:lnTo>
                    <a:pt x="4674" y="3313"/>
                  </a:lnTo>
                  <a:lnTo>
                    <a:pt x="4674" y="3318"/>
                  </a:lnTo>
                  <a:lnTo>
                    <a:pt x="4674" y="3324"/>
                  </a:lnTo>
                  <a:lnTo>
                    <a:pt x="4674" y="3328"/>
                  </a:lnTo>
                  <a:lnTo>
                    <a:pt x="293" y="3328"/>
                  </a:lnTo>
                  <a:lnTo>
                    <a:pt x="293" y="3322"/>
                  </a:lnTo>
                  <a:lnTo>
                    <a:pt x="293" y="3316"/>
                  </a:lnTo>
                  <a:lnTo>
                    <a:pt x="293" y="3310"/>
                  </a:lnTo>
                  <a:lnTo>
                    <a:pt x="293" y="3304"/>
                  </a:lnTo>
                  <a:lnTo>
                    <a:pt x="292" y="3298"/>
                  </a:lnTo>
                  <a:lnTo>
                    <a:pt x="291" y="3292"/>
                  </a:lnTo>
                  <a:lnTo>
                    <a:pt x="291" y="3286"/>
                  </a:lnTo>
                  <a:lnTo>
                    <a:pt x="290" y="3281"/>
                  </a:lnTo>
                  <a:lnTo>
                    <a:pt x="289" y="3275"/>
                  </a:lnTo>
                  <a:lnTo>
                    <a:pt x="288" y="3269"/>
                  </a:lnTo>
                  <a:lnTo>
                    <a:pt x="286" y="3263"/>
                  </a:lnTo>
                  <a:lnTo>
                    <a:pt x="285" y="3258"/>
                  </a:lnTo>
                  <a:lnTo>
                    <a:pt x="284" y="3252"/>
                  </a:lnTo>
                  <a:lnTo>
                    <a:pt x="282" y="3246"/>
                  </a:lnTo>
                  <a:lnTo>
                    <a:pt x="280" y="3241"/>
                  </a:lnTo>
                  <a:lnTo>
                    <a:pt x="279" y="3235"/>
                  </a:lnTo>
                  <a:lnTo>
                    <a:pt x="277" y="3229"/>
                  </a:lnTo>
                  <a:lnTo>
                    <a:pt x="275" y="3224"/>
                  </a:lnTo>
                  <a:lnTo>
                    <a:pt x="273" y="3218"/>
                  </a:lnTo>
                  <a:lnTo>
                    <a:pt x="270" y="3213"/>
                  </a:lnTo>
                  <a:lnTo>
                    <a:pt x="268" y="3208"/>
                  </a:lnTo>
                  <a:lnTo>
                    <a:pt x="265" y="3202"/>
                  </a:lnTo>
                  <a:lnTo>
                    <a:pt x="263" y="3197"/>
                  </a:lnTo>
                  <a:lnTo>
                    <a:pt x="260" y="3192"/>
                  </a:lnTo>
                  <a:lnTo>
                    <a:pt x="258" y="3187"/>
                  </a:lnTo>
                  <a:lnTo>
                    <a:pt x="255" y="3181"/>
                  </a:lnTo>
                  <a:lnTo>
                    <a:pt x="252" y="3176"/>
                  </a:lnTo>
                  <a:lnTo>
                    <a:pt x="249" y="3171"/>
                  </a:lnTo>
                  <a:lnTo>
                    <a:pt x="245" y="3166"/>
                  </a:lnTo>
                  <a:lnTo>
                    <a:pt x="242" y="3162"/>
                  </a:lnTo>
                  <a:lnTo>
                    <a:pt x="239" y="3157"/>
                  </a:lnTo>
                  <a:lnTo>
                    <a:pt x="235" y="3152"/>
                  </a:lnTo>
                  <a:lnTo>
                    <a:pt x="232" y="3147"/>
                  </a:lnTo>
                  <a:lnTo>
                    <a:pt x="228" y="3143"/>
                  </a:lnTo>
                  <a:lnTo>
                    <a:pt x="224" y="3138"/>
                  </a:lnTo>
                  <a:lnTo>
                    <a:pt x="221" y="3134"/>
                  </a:lnTo>
                  <a:lnTo>
                    <a:pt x="217" y="3129"/>
                  </a:lnTo>
                  <a:lnTo>
                    <a:pt x="213" y="3125"/>
                  </a:lnTo>
                  <a:lnTo>
                    <a:pt x="209" y="3121"/>
                  </a:lnTo>
                  <a:lnTo>
                    <a:pt x="204" y="3117"/>
                  </a:lnTo>
                  <a:lnTo>
                    <a:pt x="200" y="3113"/>
                  </a:lnTo>
                  <a:lnTo>
                    <a:pt x="196" y="3109"/>
                  </a:lnTo>
                  <a:lnTo>
                    <a:pt x="191" y="3105"/>
                  </a:lnTo>
                  <a:lnTo>
                    <a:pt x="187" y="3101"/>
                  </a:lnTo>
                  <a:lnTo>
                    <a:pt x="182" y="3097"/>
                  </a:lnTo>
                  <a:lnTo>
                    <a:pt x="178" y="3094"/>
                  </a:lnTo>
                  <a:lnTo>
                    <a:pt x="173" y="3090"/>
                  </a:lnTo>
                  <a:lnTo>
                    <a:pt x="168" y="3087"/>
                  </a:lnTo>
                  <a:lnTo>
                    <a:pt x="163" y="3083"/>
                  </a:lnTo>
                  <a:lnTo>
                    <a:pt x="158" y="3080"/>
                  </a:lnTo>
                  <a:lnTo>
                    <a:pt x="153" y="3077"/>
                  </a:lnTo>
                  <a:lnTo>
                    <a:pt x="148" y="3074"/>
                  </a:lnTo>
                  <a:lnTo>
                    <a:pt x="143" y="3071"/>
                  </a:lnTo>
                  <a:lnTo>
                    <a:pt x="138" y="3068"/>
                  </a:lnTo>
                  <a:lnTo>
                    <a:pt x="133" y="3065"/>
                  </a:lnTo>
                  <a:lnTo>
                    <a:pt x="128" y="3063"/>
                  </a:lnTo>
                  <a:lnTo>
                    <a:pt x="122" y="3060"/>
                  </a:lnTo>
                  <a:lnTo>
                    <a:pt x="117" y="3058"/>
                  </a:lnTo>
                  <a:lnTo>
                    <a:pt x="111" y="3056"/>
                  </a:lnTo>
                  <a:lnTo>
                    <a:pt x="106" y="3053"/>
                  </a:lnTo>
                  <a:lnTo>
                    <a:pt x="101" y="3051"/>
                  </a:lnTo>
                  <a:lnTo>
                    <a:pt x="95" y="3049"/>
                  </a:lnTo>
                  <a:lnTo>
                    <a:pt x="89" y="3048"/>
                  </a:lnTo>
                  <a:lnTo>
                    <a:pt x="84" y="3046"/>
                  </a:lnTo>
                  <a:lnTo>
                    <a:pt x="78" y="3044"/>
                  </a:lnTo>
                  <a:lnTo>
                    <a:pt x="72" y="3043"/>
                  </a:lnTo>
                  <a:lnTo>
                    <a:pt x="67" y="3041"/>
                  </a:lnTo>
                  <a:lnTo>
                    <a:pt x="61" y="3040"/>
                  </a:lnTo>
                  <a:lnTo>
                    <a:pt x="55" y="3039"/>
                  </a:lnTo>
                  <a:lnTo>
                    <a:pt x="49" y="3038"/>
                  </a:lnTo>
                  <a:lnTo>
                    <a:pt x="44" y="3037"/>
                  </a:lnTo>
                  <a:lnTo>
                    <a:pt x="38" y="3036"/>
                  </a:lnTo>
                  <a:lnTo>
                    <a:pt x="32" y="3035"/>
                  </a:lnTo>
                  <a:lnTo>
                    <a:pt x="26" y="3035"/>
                  </a:lnTo>
                  <a:lnTo>
                    <a:pt x="20" y="3034"/>
                  </a:lnTo>
                  <a:lnTo>
                    <a:pt x="14" y="3034"/>
                  </a:lnTo>
                  <a:lnTo>
                    <a:pt x="9" y="3034"/>
                  </a:lnTo>
                  <a:lnTo>
                    <a:pt x="3" y="3034"/>
                  </a:lnTo>
                  <a:lnTo>
                    <a:pt x="0" y="3034"/>
                  </a:lnTo>
                  <a:lnTo>
                    <a:pt x="0" y="293"/>
                  </a:lnTo>
                  <a:lnTo>
                    <a:pt x="5" y="293"/>
                  </a:lnTo>
                  <a:lnTo>
                    <a:pt x="11" y="293"/>
                  </a:lnTo>
                  <a:lnTo>
                    <a:pt x="17" y="293"/>
                  </a:lnTo>
                  <a:lnTo>
                    <a:pt x="23" y="293"/>
                  </a:lnTo>
                  <a:lnTo>
                    <a:pt x="29" y="292"/>
                  </a:lnTo>
                  <a:lnTo>
                    <a:pt x="35" y="291"/>
                  </a:lnTo>
                  <a:lnTo>
                    <a:pt x="41" y="291"/>
                  </a:lnTo>
                  <a:lnTo>
                    <a:pt x="46" y="290"/>
                  </a:lnTo>
                  <a:lnTo>
                    <a:pt x="52" y="289"/>
                  </a:lnTo>
                  <a:lnTo>
                    <a:pt x="58" y="288"/>
                  </a:lnTo>
                  <a:lnTo>
                    <a:pt x="64" y="286"/>
                  </a:lnTo>
                  <a:lnTo>
                    <a:pt x="69" y="285"/>
                  </a:lnTo>
                  <a:lnTo>
                    <a:pt x="75" y="284"/>
                  </a:lnTo>
                  <a:lnTo>
                    <a:pt x="81" y="282"/>
                  </a:lnTo>
                  <a:lnTo>
                    <a:pt x="86" y="280"/>
                  </a:lnTo>
                  <a:lnTo>
                    <a:pt x="92" y="279"/>
                  </a:lnTo>
                  <a:lnTo>
                    <a:pt x="98" y="277"/>
                  </a:lnTo>
                  <a:lnTo>
                    <a:pt x="103" y="275"/>
                  </a:lnTo>
                  <a:lnTo>
                    <a:pt x="109" y="273"/>
                  </a:lnTo>
                  <a:lnTo>
                    <a:pt x="114" y="270"/>
                  </a:lnTo>
                  <a:lnTo>
                    <a:pt x="119" y="268"/>
                  </a:lnTo>
                  <a:lnTo>
                    <a:pt x="125" y="265"/>
                  </a:lnTo>
                  <a:lnTo>
                    <a:pt x="130" y="263"/>
                  </a:lnTo>
                  <a:lnTo>
                    <a:pt x="135" y="260"/>
                  </a:lnTo>
                  <a:lnTo>
                    <a:pt x="140" y="258"/>
                  </a:lnTo>
                  <a:lnTo>
                    <a:pt x="146" y="255"/>
                  </a:lnTo>
                  <a:lnTo>
                    <a:pt x="151" y="252"/>
                  </a:lnTo>
                  <a:lnTo>
                    <a:pt x="156" y="249"/>
                  </a:lnTo>
                  <a:lnTo>
                    <a:pt x="161" y="245"/>
                  </a:lnTo>
                  <a:lnTo>
                    <a:pt x="165" y="242"/>
                  </a:lnTo>
                  <a:lnTo>
                    <a:pt x="170" y="239"/>
                  </a:lnTo>
                  <a:lnTo>
                    <a:pt x="175" y="235"/>
                  </a:lnTo>
                  <a:lnTo>
                    <a:pt x="180" y="232"/>
                  </a:lnTo>
                  <a:lnTo>
                    <a:pt x="184" y="228"/>
                  </a:lnTo>
                  <a:lnTo>
                    <a:pt x="189" y="224"/>
                  </a:lnTo>
                  <a:lnTo>
                    <a:pt x="193" y="221"/>
                  </a:lnTo>
                  <a:lnTo>
                    <a:pt x="198" y="217"/>
                  </a:lnTo>
                  <a:lnTo>
                    <a:pt x="202" y="213"/>
                  </a:lnTo>
                  <a:lnTo>
                    <a:pt x="206" y="209"/>
                  </a:lnTo>
                  <a:lnTo>
                    <a:pt x="210" y="204"/>
                  </a:lnTo>
                  <a:lnTo>
                    <a:pt x="214" y="200"/>
                  </a:lnTo>
                  <a:lnTo>
                    <a:pt x="218" y="196"/>
                  </a:lnTo>
                  <a:lnTo>
                    <a:pt x="222" y="191"/>
                  </a:lnTo>
                  <a:lnTo>
                    <a:pt x="226" y="187"/>
                  </a:lnTo>
                  <a:lnTo>
                    <a:pt x="230" y="182"/>
                  </a:lnTo>
                  <a:lnTo>
                    <a:pt x="233" y="178"/>
                  </a:lnTo>
                  <a:lnTo>
                    <a:pt x="237" y="173"/>
                  </a:lnTo>
                  <a:lnTo>
                    <a:pt x="240" y="168"/>
                  </a:lnTo>
                  <a:lnTo>
                    <a:pt x="244" y="163"/>
                  </a:lnTo>
                  <a:lnTo>
                    <a:pt x="247" y="158"/>
                  </a:lnTo>
                  <a:lnTo>
                    <a:pt x="250" y="153"/>
                  </a:lnTo>
                  <a:lnTo>
                    <a:pt x="253" y="148"/>
                  </a:lnTo>
                  <a:lnTo>
                    <a:pt x="256" y="143"/>
                  </a:lnTo>
                  <a:lnTo>
                    <a:pt x="259" y="138"/>
                  </a:lnTo>
                  <a:lnTo>
                    <a:pt x="262" y="133"/>
                  </a:lnTo>
                  <a:lnTo>
                    <a:pt x="264" y="128"/>
                  </a:lnTo>
                  <a:lnTo>
                    <a:pt x="267" y="122"/>
                  </a:lnTo>
                  <a:lnTo>
                    <a:pt x="269" y="117"/>
                  </a:lnTo>
                  <a:lnTo>
                    <a:pt x="271" y="111"/>
                  </a:lnTo>
                  <a:lnTo>
                    <a:pt x="274" y="106"/>
                  </a:lnTo>
                  <a:lnTo>
                    <a:pt x="276" y="101"/>
                  </a:lnTo>
                  <a:lnTo>
                    <a:pt x="278" y="95"/>
                  </a:lnTo>
                  <a:lnTo>
                    <a:pt x="279" y="89"/>
                  </a:lnTo>
                  <a:lnTo>
                    <a:pt x="281" y="84"/>
                  </a:lnTo>
                  <a:lnTo>
                    <a:pt x="283" y="78"/>
                  </a:lnTo>
                  <a:lnTo>
                    <a:pt x="284" y="72"/>
                  </a:lnTo>
                  <a:lnTo>
                    <a:pt x="286" y="67"/>
                  </a:lnTo>
                  <a:lnTo>
                    <a:pt x="287" y="61"/>
                  </a:lnTo>
                  <a:lnTo>
                    <a:pt x="288" y="55"/>
                  </a:lnTo>
                  <a:lnTo>
                    <a:pt x="289" y="49"/>
                  </a:lnTo>
                  <a:lnTo>
                    <a:pt x="290" y="44"/>
                  </a:lnTo>
                  <a:lnTo>
                    <a:pt x="291" y="38"/>
                  </a:lnTo>
                  <a:lnTo>
                    <a:pt x="292" y="32"/>
                  </a:lnTo>
                  <a:lnTo>
                    <a:pt x="292" y="26"/>
                  </a:lnTo>
                  <a:lnTo>
                    <a:pt x="293" y="20"/>
                  </a:lnTo>
                  <a:lnTo>
                    <a:pt x="293" y="14"/>
                  </a:lnTo>
                  <a:lnTo>
                    <a:pt x="293" y="9"/>
                  </a:lnTo>
                  <a:lnTo>
                    <a:pt x="293" y="3"/>
                  </a:lnTo>
                  <a:lnTo>
                    <a:pt x="293" y="0"/>
                  </a:lnTo>
                  <a:lnTo>
                    <a:pt x="4968" y="0"/>
                  </a:lnTo>
                  <a:lnTo>
                    <a:pt x="4968" y="3328"/>
                  </a:lnTo>
                  <a:lnTo>
                    <a:pt x="0" y="3328"/>
                  </a:lnTo>
                  <a:lnTo>
                    <a:pt x="0" y="0"/>
                  </a:lnTo>
                  <a:close/>
                </a:path>
              </a:pathLst>
            </a:custGeom>
            <a:solidFill>
              <a:schemeClr val="tx1"/>
            </a:solidFill>
            <a:ln w="9525">
              <a:noFill/>
              <a:round/>
              <a:headEnd/>
              <a:tailEnd/>
            </a:ln>
          </p:spPr>
          <p:txBody>
            <a:bodyPr/>
            <a:lstStyle/>
            <a:p>
              <a:endParaRPr lang="el-GR"/>
            </a:p>
          </p:txBody>
        </p:sp>
      </p:grpSp>
      <p:sp>
        <p:nvSpPr>
          <p:cNvPr id="6" name="5 - Θέση υποσέλιδου"/>
          <p:cNvSpPr>
            <a:spLocks noGrp="1"/>
          </p:cNvSpPr>
          <p:nvPr>
            <p:ph type="ftr" sz="quarter" idx="11"/>
          </p:nvPr>
        </p:nvSpPr>
        <p:spPr/>
        <p:txBody>
          <a:bodyPr/>
          <a:lstStyle/>
          <a:p>
            <a:r>
              <a:rPr lang="el-GR" smtClean="0"/>
              <a:t>ΑΘΑΝΑΣΟΠΟΥΛΟΣ ΠΑΝΑΓΙΩΤΗΣ</a:t>
            </a:r>
            <a:endParaRPr lang="el-G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hidden="1"/>
          <p:cNvSpPr>
            <a:spLocks noGrp="1" noChangeArrowheads="1"/>
          </p:cNvSpPr>
          <p:nvPr>
            <p:ph type="title"/>
          </p:nvPr>
        </p:nvSpPr>
        <p:spPr/>
        <p:txBody>
          <a:bodyPr/>
          <a:lstStyle/>
          <a:p>
            <a:pPr eaLnBrk="1" hangingPunct="1"/>
            <a:endParaRPr lang="el-GR" smtClean="0"/>
          </a:p>
        </p:txBody>
      </p:sp>
      <p:grpSp>
        <p:nvGrpSpPr>
          <p:cNvPr id="2" name="Group 3"/>
          <p:cNvGrpSpPr>
            <a:grpSpLocks noUngrp="1" noChangeAspect="1"/>
          </p:cNvGrpSpPr>
          <p:nvPr/>
        </p:nvGrpSpPr>
        <p:grpSpPr bwMode="auto">
          <a:xfrm>
            <a:off x="628650" y="889000"/>
            <a:ext cx="7886700" cy="5080000"/>
            <a:chOff x="396" y="560"/>
            <a:chExt cx="4968" cy="3200"/>
          </a:xfrm>
        </p:grpSpPr>
        <p:sp>
          <p:nvSpPr>
            <p:cNvPr id="13316" name="AutoShape 4" descr="he-smyrna-burn-13t14d-quay"/>
            <p:cNvSpPr>
              <a:spLocks noChangeAspect="1" noChangeArrowheads="1"/>
            </p:cNvSpPr>
            <p:nvPr isPhoto="1"/>
          </p:nvSpPr>
          <p:spPr bwMode="auto">
            <a:xfrm>
              <a:off x="432" y="596"/>
              <a:ext cx="4896" cy="3128"/>
            </a:xfrm>
            <a:prstGeom prst="plaque">
              <a:avLst>
                <a:gd name="adj" fmla="val 0"/>
              </a:avLst>
            </a:prstGeom>
            <a:blipFill dpi="0" rotWithShape="1">
              <a:blip r:embed="rId2" cstate="print"/>
              <a:srcRect/>
              <a:stretch>
                <a:fillRect/>
              </a:stretch>
            </a:blipFill>
            <a:ln w="9525">
              <a:noFill/>
              <a:miter lim="800000"/>
              <a:headEnd/>
              <a:tailEnd/>
            </a:ln>
          </p:spPr>
          <p:txBody>
            <a:bodyPr/>
            <a:lstStyle/>
            <a:p>
              <a:endParaRPr lang="el-GR"/>
            </a:p>
          </p:txBody>
        </p:sp>
        <p:sp>
          <p:nvSpPr>
            <p:cNvPr id="13317" name="Freeform 5"/>
            <p:cNvSpPr>
              <a:spLocks noChangeAspect="1" noChangeArrowheads="1"/>
            </p:cNvSpPr>
            <p:nvPr/>
          </p:nvSpPr>
          <p:spPr bwMode="auto">
            <a:xfrm>
              <a:off x="396" y="560"/>
              <a:ext cx="4968" cy="3200"/>
            </a:xfrm>
            <a:custGeom>
              <a:avLst/>
              <a:gdLst>
                <a:gd name="T0" fmla="*/ 4678 w 4968"/>
                <a:gd name="T1" fmla="*/ 17 h 3200"/>
                <a:gd name="T2" fmla="*/ 4682 w 4968"/>
                <a:gd name="T3" fmla="*/ 52 h 3200"/>
                <a:gd name="T4" fmla="*/ 4690 w 4968"/>
                <a:gd name="T5" fmla="*/ 85 h 3200"/>
                <a:gd name="T6" fmla="*/ 4702 w 4968"/>
                <a:gd name="T7" fmla="*/ 118 h 3200"/>
                <a:gd name="T8" fmla="*/ 4718 w 4968"/>
                <a:gd name="T9" fmla="*/ 149 h 3200"/>
                <a:gd name="T10" fmla="*/ 4738 w 4968"/>
                <a:gd name="T11" fmla="*/ 178 h 3200"/>
                <a:gd name="T12" fmla="*/ 4761 w 4968"/>
                <a:gd name="T13" fmla="*/ 204 h 3200"/>
                <a:gd name="T14" fmla="*/ 4787 w 4968"/>
                <a:gd name="T15" fmla="*/ 227 h 3200"/>
                <a:gd name="T16" fmla="*/ 4815 w 4968"/>
                <a:gd name="T17" fmla="*/ 247 h 3200"/>
                <a:gd name="T18" fmla="*/ 4846 w 4968"/>
                <a:gd name="T19" fmla="*/ 263 h 3200"/>
                <a:gd name="T20" fmla="*/ 4879 w 4968"/>
                <a:gd name="T21" fmla="*/ 276 h 3200"/>
                <a:gd name="T22" fmla="*/ 4912 w 4968"/>
                <a:gd name="T23" fmla="*/ 285 h 3200"/>
                <a:gd name="T24" fmla="*/ 4947 w 4968"/>
                <a:gd name="T25" fmla="*/ 289 h 3200"/>
                <a:gd name="T26" fmla="*/ 4968 w 4968"/>
                <a:gd name="T27" fmla="*/ 2909 h 3200"/>
                <a:gd name="T28" fmla="*/ 4933 w 4968"/>
                <a:gd name="T29" fmla="*/ 2911 h 3200"/>
                <a:gd name="T30" fmla="*/ 4898 w 4968"/>
                <a:gd name="T31" fmla="*/ 2917 h 3200"/>
                <a:gd name="T32" fmla="*/ 4865 w 4968"/>
                <a:gd name="T33" fmla="*/ 2928 h 3200"/>
                <a:gd name="T34" fmla="*/ 4833 w 4968"/>
                <a:gd name="T35" fmla="*/ 2942 h 3200"/>
                <a:gd name="T36" fmla="*/ 4803 w 4968"/>
                <a:gd name="T37" fmla="*/ 2960 h 3200"/>
                <a:gd name="T38" fmla="*/ 4776 w 4968"/>
                <a:gd name="T39" fmla="*/ 2981 h 3200"/>
                <a:gd name="T40" fmla="*/ 4751 w 4968"/>
                <a:gd name="T41" fmla="*/ 3006 h 3200"/>
                <a:gd name="T42" fmla="*/ 4730 w 4968"/>
                <a:gd name="T43" fmla="*/ 3033 h 3200"/>
                <a:gd name="T44" fmla="*/ 4711 w 4968"/>
                <a:gd name="T45" fmla="*/ 3063 h 3200"/>
                <a:gd name="T46" fmla="*/ 4697 w 4968"/>
                <a:gd name="T47" fmla="*/ 3094 h 3200"/>
                <a:gd name="T48" fmla="*/ 4686 w 4968"/>
                <a:gd name="T49" fmla="*/ 3127 h 3200"/>
                <a:gd name="T50" fmla="*/ 4679 w 4968"/>
                <a:gd name="T51" fmla="*/ 3162 h 3200"/>
                <a:gd name="T52" fmla="*/ 4677 w 4968"/>
                <a:gd name="T53" fmla="*/ 3196 h 3200"/>
                <a:gd name="T54" fmla="*/ 289 w 4968"/>
                <a:gd name="T55" fmla="*/ 3182 h 3200"/>
                <a:gd name="T56" fmla="*/ 285 w 4968"/>
                <a:gd name="T57" fmla="*/ 3147 h 3200"/>
                <a:gd name="T58" fmla="*/ 277 w 4968"/>
                <a:gd name="T59" fmla="*/ 3114 h 3200"/>
                <a:gd name="T60" fmla="*/ 265 w 4968"/>
                <a:gd name="T61" fmla="*/ 3081 h 3200"/>
                <a:gd name="T62" fmla="*/ 249 w 4968"/>
                <a:gd name="T63" fmla="*/ 3050 h 3200"/>
                <a:gd name="T64" fmla="*/ 229 w 4968"/>
                <a:gd name="T65" fmla="*/ 3021 h 3200"/>
                <a:gd name="T66" fmla="*/ 206 w 4968"/>
                <a:gd name="T67" fmla="*/ 2995 h 3200"/>
                <a:gd name="T68" fmla="*/ 180 w 4968"/>
                <a:gd name="T69" fmla="*/ 2972 h 3200"/>
                <a:gd name="T70" fmla="*/ 152 w 4968"/>
                <a:gd name="T71" fmla="*/ 2952 h 3200"/>
                <a:gd name="T72" fmla="*/ 121 w 4968"/>
                <a:gd name="T73" fmla="*/ 2936 h 3200"/>
                <a:gd name="T74" fmla="*/ 88 w 4968"/>
                <a:gd name="T75" fmla="*/ 2923 h 3200"/>
                <a:gd name="T76" fmla="*/ 55 w 4968"/>
                <a:gd name="T77" fmla="*/ 2914 h 3200"/>
                <a:gd name="T78" fmla="*/ 20 w 4968"/>
                <a:gd name="T79" fmla="*/ 2910 h 3200"/>
                <a:gd name="T80" fmla="*/ 0 w 4968"/>
                <a:gd name="T81" fmla="*/ 290 h 3200"/>
                <a:gd name="T82" fmla="*/ 34 w 4968"/>
                <a:gd name="T83" fmla="*/ 288 h 3200"/>
                <a:gd name="T84" fmla="*/ 69 w 4968"/>
                <a:gd name="T85" fmla="*/ 282 h 3200"/>
                <a:gd name="T86" fmla="*/ 102 w 4968"/>
                <a:gd name="T87" fmla="*/ 271 h 3200"/>
                <a:gd name="T88" fmla="*/ 134 w 4968"/>
                <a:gd name="T89" fmla="*/ 257 h 3200"/>
                <a:gd name="T90" fmla="*/ 164 w 4968"/>
                <a:gd name="T91" fmla="*/ 239 h 3200"/>
                <a:gd name="T92" fmla="*/ 191 w 4968"/>
                <a:gd name="T93" fmla="*/ 218 h 3200"/>
                <a:gd name="T94" fmla="*/ 216 w 4968"/>
                <a:gd name="T95" fmla="*/ 193 h 3200"/>
                <a:gd name="T96" fmla="*/ 237 w 4968"/>
                <a:gd name="T97" fmla="*/ 166 h 3200"/>
                <a:gd name="T98" fmla="*/ 256 w 4968"/>
                <a:gd name="T99" fmla="*/ 136 h 3200"/>
                <a:gd name="T100" fmla="*/ 270 w 4968"/>
                <a:gd name="T101" fmla="*/ 105 h 3200"/>
                <a:gd name="T102" fmla="*/ 281 w 4968"/>
                <a:gd name="T103" fmla="*/ 72 h 3200"/>
                <a:gd name="T104" fmla="*/ 288 w 4968"/>
                <a:gd name="T105" fmla="*/ 37 h 3200"/>
                <a:gd name="T106" fmla="*/ 290 w 4968"/>
                <a:gd name="T107" fmla="*/ 3 h 3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68"/>
                <a:gd name="T163" fmla="*/ 0 h 3200"/>
                <a:gd name="T164" fmla="*/ 4968 w 4968"/>
                <a:gd name="T165" fmla="*/ 3200 h 32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68" h="3200">
                  <a:moveTo>
                    <a:pt x="2484" y="0"/>
                  </a:moveTo>
                  <a:lnTo>
                    <a:pt x="4677" y="0"/>
                  </a:lnTo>
                  <a:lnTo>
                    <a:pt x="4677" y="5"/>
                  </a:lnTo>
                  <a:lnTo>
                    <a:pt x="4677" y="11"/>
                  </a:lnTo>
                  <a:lnTo>
                    <a:pt x="4678" y="17"/>
                  </a:lnTo>
                  <a:lnTo>
                    <a:pt x="4678" y="23"/>
                  </a:lnTo>
                  <a:lnTo>
                    <a:pt x="4678" y="29"/>
                  </a:lnTo>
                  <a:lnTo>
                    <a:pt x="4679" y="34"/>
                  </a:lnTo>
                  <a:lnTo>
                    <a:pt x="4680" y="40"/>
                  </a:lnTo>
                  <a:lnTo>
                    <a:pt x="4681" y="46"/>
                  </a:lnTo>
                  <a:lnTo>
                    <a:pt x="4682" y="52"/>
                  </a:lnTo>
                  <a:lnTo>
                    <a:pt x="4683" y="57"/>
                  </a:lnTo>
                  <a:lnTo>
                    <a:pt x="4684" y="63"/>
                  </a:lnTo>
                  <a:lnTo>
                    <a:pt x="4685" y="69"/>
                  </a:lnTo>
                  <a:lnTo>
                    <a:pt x="4687" y="74"/>
                  </a:lnTo>
                  <a:lnTo>
                    <a:pt x="4688" y="80"/>
                  </a:lnTo>
                  <a:lnTo>
                    <a:pt x="4690" y="85"/>
                  </a:lnTo>
                  <a:lnTo>
                    <a:pt x="4692" y="91"/>
                  </a:lnTo>
                  <a:lnTo>
                    <a:pt x="4694" y="96"/>
                  </a:lnTo>
                  <a:lnTo>
                    <a:pt x="4696" y="102"/>
                  </a:lnTo>
                  <a:lnTo>
                    <a:pt x="4698" y="107"/>
                  </a:lnTo>
                  <a:lnTo>
                    <a:pt x="4700" y="113"/>
                  </a:lnTo>
                  <a:lnTo>
                    <a:pt x="4702" y="118"/>
                  </a:lnTo>
                  <a:lnTo>
                    <a:pt x="4705" y="123"/>
                  </a:lnTo>
                  <a:lnTo>
                    <a:pt x="4707" y="128"/>
                  </a:lnTo>
                  <a:lnTo>
                    <a:pt x="4710" y="134"/>
                  </a:lnTo>
                  <a:lnTo>
                    <a:pt x="4713" y="139"/>
                  </a:lnTo>
                  <a:lnTo>
                    <a:pt x="4715" y="144"/>
                  </a:lnTo>
                  <a:lnTo>
                    <a:pt x="4718" y="149"/>
                  </a:lnTo>
                  <a:lnTo>
                    <a:pt x="4721" y="154"/>
                  </a:lnTo>
                  <a:lnTo>
                    <a:pt x="4725" y="159"/>
                  </a:lnTo>
                  <a:lnTo>
                    <a:pt x="4728" y="164"/>
                  </a:lnTo>
                  <a:lnTo>
                    <a:pt x="4731" y="168"/>
                  </a:lnTo>
                  <a:lnTo>
                    <a:pt x="4734" y="173"/>
                  </a:lnTo>
                  <a:lnTo>
                    <a:pt x="4738" y="178"/>
                  </a:lnTo>
                  <a:lnTo>
                    <a:pt x="4742" y="182"/>
                  </a:lnTo>
                  <a:lnTo>
                    <a:pt x="4745" y="187"/>
                  </a:lnTo>
                  <a:lnTo>
                    <a:pt x="4749" y="191"/>
                  </a:lnTo>
                  <a:lnTo>
                    <a:pt x="4753" y="195"/>
                  </a:lnTo>
                  <a:lnTo>
                    <a:pt x="4757" y="200"/>
                  </a:lnTo>
                  <a:lnTo>
                    <a:pt x="4761" y="204"/>
                  </a:lnTo>
                  <a:lnTo>
                    <a:pt x="4765" y="208"/>
                  </a:lnTo>
                  <a:lnTo>
                    <a:pt x="4769" y="212"/>
                  </a:lnTo>
                  <a:lnTo>
                    <a:pt x="4774" y="216"/>
                  </a:lnTo>
                  <a:lnTo>
                    <a:pt x="4778" y="220"/>
                  </a:lnTo>
                  <a:lnTo>
                    <a:pt x="4782" y="223"/>
                  </a:lnTo>
                  <a:lnTo>
                    <a:pt x="4787" y="227"/>
                  </a:lnTo>
                  <a:lnTo>
                    <a:pt x="4792" y="231"/>
                  </a:lnTo>
                  <a:lnTo>
                    <a:pt x="4796" y="234"/>
                  </a:lnTo>
                  <a:lnTo>
                    <a:pt x="4801" y="237"/>
                  </a:lnTo>
                  <a:lnTo>
                    <a:pt x="4806" y="241"/>
                  </a:lnTo>
                  <a:lnTo>
                    <a:pt x="4811" y="244"/>
                  </a:lnTo>
                  <a:lnTo>
                    <a:pt x="4815" y="247"/>
                  </a:lnTo>
                  <a:lnTo>
                    <a:pt x="4820" y="250"/>
                  </a:lnTo>
                  <a:lnTo>
                    <a:pt x="4825" y="253"/>
                  </a:lnTo>
                  <a:lnTo>
                    <a:pt x="4831" y="256"/>
                  </a:lnTo>
                  <a:lnTo>
                    <a:pt x="4836" y="258"/>
                  </a:lnTo>
                  <a:lnTo>
                    <a:pt x="4841" y="261"/>
                  </a:lnTo>
                  <a:lnTo>
                    <a:pt x="4846" y="263"/>
                  </a:lnTo>
                  <a:lnTo>
                    <a:pt x="4851" y="266"/>
                  </a:lnTo>
                  <a:lnTo>
                    <a:pt x="4857" y="268"/>
                  </a:lnTo>
                  <a:lnTo>
                    <a:pt x="4862" y="270"/>
                  </a:lnTo>
                  <a:lnTo>
                    <a:pt x="4868" y="272"/>
                  </a:lnTo>
                  <a:lnTo>
                    <a:pt x="4873" y="274"/>
                  </a:lnTo>
                  <a:lnTo>
                    <a:pt x="4879" y="276"/>
                  </a:lnTo>
                  <a:lnTo>
                    <a:pt x="4884" y="278"/>
                  </a:lnTo>
                  <a:lnTo>
                    <a:pt x="4890" y="279"/>
                  </a:lnTo>
                  <a:lnTo>
                    <a:pt x="4895" y="281"/>
                  </a:lnTo>
                  <a:lnTo>
                    <a:pt x="4901" y="282"/>
                  </a:lnTo>
                  <a:lnTo>
                    <a:pt x="4907" y="284"/>
                  </a:lnTo>
                  <a:lnTo>
                    <a:pt x="4912" y="285"/>
                  </a:lnTo>
                  <a:lnTo>
                    <a:pt x="4918" y="286"/>
                  </a:lnTo>
                  <a:lnTo>
                    <a:pt x="4924" y="287"/>
                  </a:lnTo>
                  <a:lnTo>
                    <a:pt x="4930" y="288"/>
                  </a:lnTo>
                  <a:lnTo>
                    <a:pt x="4935" y="288"/>
                  </a:lnTo>
                  <a:lnTo>
                    <a:pt x="4941" y="289"/>
                  </a:lnTo>
                  <a:lnTo>
                    <a:pt x="4947" y="289"/>
                  </a:lnTo>
                  <a:lnTo>
                    <a:pt x="4953" y="290"/>
                  </a:lnTo>
                  <a:lnTo>
                    <a:pt x="4959" y="290"/>
                  </a:lnTo>
                  <a:lnTo>
                    <a:pt x="4964" y="290"/>
                  </a:lnTo>
                  <a:lnTo>
                    <a:pt x="4968" y="290"/>
                  </a:lnTo>
                  <a:lnTo>
                    <a:pt x="4968" y="2909"/>
                  </a:lnTo>
                  <a:lnTo>
                    <a:pt x="4962" y="2909"/>
                  </a:lnTo>
                  <a:lnTo>
                    <a:pt x="4956" y="2909"/>
                  </a:lnTo>
                  <a:lnTo>
                    <a:pt x="4950" y="2910"/>
                  </a:lnTo>
                  <a:lnTo>
                    <a:pt x="4944" y="2910"/>
                  </a:lnTo>
                  <a:lnTo>
                    <a:pt x="4938" y="2910"/>
                  </a:lnTo>
                  <a:lnTo>
                    <a:pt x="4933" y="2911"/>
                  </a:lnTo>
                  <a:lnTo>
                    <a:pt x="4927" y="2912"/>
                  </a:lnTo>
                  <a:lnTo>
                    <a:pt x="4921" y="2913"/>
                  </a:lnTo>
                  <a:lnTo>
                    <a:pt x="4915" y="2914"/>
                  </a:lnTo>
                  <a:lnTo>
                    <a:pt x="4910" y="2915"/>
                  </a:lnTo>
                  <a:lnTo>
                    <a:pt x="4904" y="2916"/>
                  </a:lnTo>
                  <a:lnTo>
                    <a:pt x="4898" y="2917"/>
                  </a:lnTo>
                  <a:lnTo>
                    <a:pt x="4893" y="2919"/>
                  </a:lnTo>
                  <a:lnTo>
                    <a:pt x="4887" y="2920"/>
                  </a:lnTo>
                  <a:lnTo>
                    <a:pt x="4882" y="2922"/>
                  </a:lnTo>
                  <a:lnTo>
                    <a:pt x="4876" y="2924"/>
                  </a:lnTo>
                  <a:lnTo>
                    <a:pt x="4871" y="2926"/>
                  </a:lnTo>
                  <a:lnTo>
                    <a:pt x="4865" y="2928"/>
                  </a:lnTo>
                  <a:lnTo>
                    <a:pt x="4860" y="2930"/>
                  </a:lnTo>
                  <a:lnTo>
                    <a:pt x="4854" y="2932"/>
                  </a:lnTo>
                  <a:lnTo>
                    <a:pt x="4849" y="2934"/>
                  </a:lnTo>
                  <a:lnTo>
                    <a:pt x="4844" y="2937"/>
                  </a:lnTo>
                  <a:lnTo>
                    <a:pt x="4839" y="2939"/>
                  </a:lnTo>
                  <a:lnTo>
                    <a:pt x="4833" y="2942"/>
                  </a:lnTo>
                  <a:lnTo>
                    <a:pt x="4828" y="2945"/>
                  </a:lnTo>
                  <a:lnTo>
                    <a:pt x="4823" y="2947"/>
                  </a:lnTo>
                  <a:lnTo>
                    <a:pt x="4818" y="2950"/>
                  </a:lnTo>
                  <a:lnTo>
                    <a:pt x="4813" y="2953"/>
                  </a:lnTo>
                  <a:lnTo>
                    <a:pt x="4808" y="2957"/>
                  </a:lnTo>
                  <a:lnTo>
                    <a:pt x="4803" y="2960"/>
                  </a:lnTo>
                  <a:lnTo>
                    <a:pt x="4799" y="2963"/>
                  </a:lnTo>
                  <a:lnTo>
                    <a:pt x="4794" y="2966"/>
                  </a:lnTo>
                  <a:lnTo>
                    <a:pt x="4789" y="2970"/>
                  </a:lnTo>
                  <a:lnTo>
                    <a:pt x="4785" y="2974"/>
                  </a:lnTo>
                  <a:lnTo>
                    <a:pt x="4780" y="2977"/>
                  </a:lnTo>
                  <a:lnTo>
                    <a:pt x="4776" y="2981"/>
                  </a:lnTo>
                  <a:lnTo>
                    <a:pt x="4772" y="2985"/>
                  </a:lnTo>
                  <a:lnTo>
                    <a:pt x="4767" y="2989"/>
                  </a:lnTo>
                  <a:lnTo>
                    <a:pt x="4763" y="2993"/>
                  </a:lnTo>
                  <a:lnTo>
                    <a:pt x="4759" y="2997"/>
                  </a:lnTo>
                  <a:lnTo>
                    <a:pt x="4755" y="3001"/>
                  </a:lnTo>
                  <a:lnTo>
                    <a:pt x="4751" y="3006"/>
                  </a:lnTo>
                  <a:lnTo>
                    <a:pt x="4747" y="3010"/>
                  </a:lnTo>
                  <a:lnTo>
                    <a:pt x="4744" y="3014"/>
                  </a:lnTo>
                  <a:lnTo>
                    <a:pt x="4740" y="3019"/>
                  </a:lnTo>
                  <a:lnTo>
                    <a:pt x="4736" y="3024"/>
                  </a:lnTo>
                  <a:lnTo>
                    <a:pt x="4733" y="3028"/>
                  </a:lnTo>
                  <a:lnTo>
                    <a:pt x="4730" y="3033"/>
                  </a:lnTo>
                  <a:lnTo>
                    <a:pt x="4726" y="3038"/>
                  </a:lnTo>
                  <a:lnTo>
                    <a:pt x="4723" y="3043"/>
                  </a:lnTo>
                  <a:lnTo>
                    <a:pt x="4720" y="3047"/>
                  </a:lnTo>
                  <a:lnTo>
                    <a:pt x="4717" y="3052"/>
                  </a:lnTo>
                  <a:lnTo>
                    <a:pt x="4714" y="3057"/>
                  </a:lnTo>
                  <a:lnTo>
                    <a:pt x="4711" y="3063"/>
                  </a:lnTo>
                  <a:lnTo>
                    <a:pt x="4709" y="3068"/>
                  </a:lnTo>
                  <a:lnTo>
                    <a:pt x="4706" y="3073"/>
                  </a:lnTo>
                  <a:lnTo>
                    <a:pt x="4704" y="3078"/>
                  </a:lnTo>
                  <a:lnTo>
                    <a:pt x="4701" y="3083"/>
                  </a:lnTo>
                  <a:lnTo>
                    <a:pt x="4699" y="3089"/>
                  </a:lnTo>
                  <a:lnTo>
                    <a:pt x="4697" y="3094"/>
                  </a:lnTo>
                  <a:lnTo>
                    <a:pt x="4695" y="3100"/>
                  </a:lnTo>
                  <a:lnTo>
                    <a:pt x="4693" y="3105"/>
                  </a:lnTo>
                  <a:lnTo>
                    <a:pt x="4691" y="3111"/>
                  </a:lnTo>
                  <a:lnTo>
                    <a:pt x="4689" y="3116"/>
                  </a:lnTo>
                  <a:lnTo>
                    <a:pt x="4688" y="3122"/>
                  </a:lnTo>
                  <a:lnTo>
                    <a:pt x="4686" y="3127"/>
                  </a:lnTo>
                  <a:lnTo>
                    <a:pt x="4685" y="3133"/>
                  </a:lnTo>
                  <a:lnTo>
                    <a:pt x="4683" y="3139"/>
                  </a:lnTo>
                  <a:lnTo>
                    <a:pt x="4682" y="3144"/>
                  </a:lnTo>
                  <a:lnTo>
                    <a:pt x="4681" y="3150"/>
                  </a:lnTo>
                  <a:lnTo>
                    <a:pt x="4680" y="3156"/>
                  </a:lnTo>
                  <a:lnTo>
                    <a:pt x="4679" y="3162"/>
                  </a:lnTo>
                  <a:lnTo>
                    <a:pt x="4679" y="3167"/>
                  </a:lnTo>
                  <a:lnTo>
                    <a:pt x="4678" y="3173"/>
                  </a:lnTo>
                  <a:lnTo>
                    <a:pt x="4678" y="3179"/>
                  </a:lnTo>
                  <a:lnTo>
                    <a:pt x="4677" y="3185"/>
                  </a:lnTo>
                  <a:lnTo>
                    <a:pt x="4677" y="3191"/>
                  </a:lnTo>
                  <a:lnTo>
                    <a:pt x="4677" y="3196"/>
                  </a:lnTo>
                  <a:lnTo>
                    <a:pt x="4677" y="3200"/>
                  </a:lnTo>
                  <a:lnTo>
                    <a:pt x="290" y="3200"/>
                  </a:lnTo>
                  <a:lnTo>
                    <a:pt x="290" y="3194"/>
                  </a:lnTo>
                  <a:lnTo>
                    <a:pt x="290" y="3188"/>
                  </a:lnTo>
                  <a:lnTo>
                    <a:pt x="289" y="3182"/>
                  </a:lnTo>
                  <a:lnTo>
                    <a:pt x="289" y="3176"/>
                  </a:lnTo>
                  <a:lnTo>
                    <a:pt x="289" y="3170"/>
                  </a:lnTo>
                  <a:lnTo>
                    <a:pt x="288" y="3165"/>
                  </a:lnTo>
                  <a:lnTo>
                    <a:pt x="287" y="3159"/>
                  </a:lnTo>
                  <a:lnTo>
                    <a:pt x="286" y="3153"/>
                  </a:lnTo>
                  <a:lnTo>
                    <a:pt x="285" y="3147"/>
                  </a:lnTo>
                  <a:lnTo>
                    <a:pt x="284" y="3142"/>
                  </a:lnTo>
                  <a:lnTo>
                    <a:pt x="283" y="3136"/>
                  </a:lnTo>
                  <a:lnTo>
                    <a:pt x="282" y="3130"/>
                  </a:lnTo>
                  <a:lnTo>
                    <a:pt x="280" y="3125"/>
                  </a:lnTo>
                  <a:lnTo>
                    <a:pt x="279" y="3119"/>
                  </a:lnTo>
                  <a:lnTo>
                    <a:pt x="277" y="3114"/>
                  </a:lnTo>
                  <a:lnTo>
                    <a:pt x="275" y="3108"/>
                  </a:lnTo>
                  <a:lnTo>
                    <a:pt x="273" y="3103"/>
                  </a:lnTo>
                  <a:lnTo>
                    <a:pt x="271" y="3097"/>
                  </a:lnTo>
                  <a:lnTo>
                    <a:pt x="269" y="3092"/>
                  </a:lnTo>
                  <a:lnTo>
                    <a:pt x="267" y="3086"/>
                  </a:lnTo>
                  <a:lnTo>
                    <a:pt x="265" y="3081"/>
                  </a:lnTo>
                  <a:lnTo>
                    <a:pt x="262" y="3076"/>
                  </a:lnTo>
                  <a:lnTo>
                    <a:pt x="260" y="3071"/>
                  </a:lnTo>
                  <a:lnTo>
                    <a:pt x="257" y="3065"/>
                  </a:lnTo>
                  <a:lnTo>
                    <a:pt x="254" y="3060"/>
                  </a:lnTo>
                  <a:lnTo>
                    <a:pt x="252" y="3055"/>
                  </a:lnTo>
                  <a:lnTo>
                    <a:pt x="249" y="3050"/>
                  </a:lnTo>
                  <a:lnTo>
                    <a:pt x="246" y="3045"/>
                  </a:lnTo>
                  <a:lnTo>
                    <a:pt x="242" y="3040"/>
                  </a:lnTo>
                  <a:lnTo>
                    <a:pt x="239" y="3035"/>
                  </a:lnTo>
                  <a:lnTo>
                    <a:pt x="236" y="3031"/>
                  </a:lnTo>
                  <a:lnTo>
                    <a:pt x="233" y="3026"/>
                  </a:lnTo>
                  <a:lnTo>
                    <a:pt x="229" y="3021"/>
                  </a:lnTo>
                  <a:lnTo>
                    <a:pt x="225" y="3017"/>
                  </a:lnTo>
                  <a:lnTo>
                    <a:pt x="222" y="3012"/>
                  </a:lnTo>
                  <a:lnTo>
                    <a:pt x="218" y="3008"/>
                  </a:lnTo>
                  <a:lnTo>
                    <a:pt x="214" y="3004"/>
                  </a:lnTo>
                  <a:lnTo>
                    <a:pt x="210" y="2999"/>
                  </a:lnTo>
                  <a:lnTo>
                    <a:pt x="206" y="2995"/>
                  </a:lnTo>
                  <a:lnTo>
                    <a:pt x="202" y="2991"/>
                  </a:lnTo>
                  <a:lnTo>
                    <a:pt x="198" y="2987"/>
                  </a:lnTo>
                  <a:lnTo>
                    <a:pt x="193" y="2983"/>
                  </a:lnTo>
                  <a:lnTo>
                    <a:pt x="189" y="2979"/>
                  </a:lnTo>
                  <a:lnTo>
                    <a:pt x="185" y="2976"/>
                  </a:lnTo>
                  <a:lnTo>
                    <a:pt x="180" y="2972"/>
                  </a:lnTo>
                  <a:lnTo>
                    <a:pt x="175" y="2968"/>
                  </a:lnTo>
                  <a:lnTo>
                    <a:pt x="171" y="2965"/>
                  </a:lnTo>
                  <a:lnTo>
                    <a:pt x="166" y="2962"/>
                  </a:lnTo>
                  <a:lnTo>
                    <a:pt x="161" y="2958"/>
                  </a:lnTo>
                  <a:lnTo>
                    <a:pt x="156" y="2955"/>
                  </a:lnTo>
                  <a:lnTo>
                    <a:pt x="152" y="2952"/>
                  </a:lnTo>
                  <a:lnTo>
                    <a:pt x="147" y="2949"/>
                  </a:lnTo>
                  <a:lnTo>
                    <a:pt x="142" y="2946"/>
                  </a:lnTo>
                  <a:lnTo>
                    <a:pt x="136" y="2943"/>
                  </a:lnTo>
                  <a:lnTo>
                    <a:pt x="131" y="2941"/>
                  </a:lnTo>
                  <a:lnTo>
                    <a:pt x="126" y="2938"/>
                  </a:lnTo>
                  <a:lnTo>
                    <a:pt x="121" y="2936"/>
                  </a:lnTo>
                  <a:lnTo>
                    <a:pt x="116" y="2933"/>
                  </a:lnTo>
                  <a:lnTo>
                    <a:pt x="110" y="2931"/>
                  </a:lnTo>
                  <a:lnTo>
                    <a:pt x="105" y="2929"/>
                  </a:lnTo>
                  <a:lnTo>
                    <a:pt x="99" y="2927"/>
                  </a:lnTo>
                  <a:lnTo>
                    <a:pt x="94" y="2925"/>
                  </a:lnTo>
                  <a:lnTo>
                    <a:pt x="88" y="2923"/>
                  </a:lnTo>
                  <a:lnTo>
                    <a:pt x="83" y="2921"/>
                  </a:lnTo>
                  <a:lnTo>
                    <a:pt x="77" y="2920"/>
                  </a:lnTo>
                  <a:lnTo>
                    <a:pt x="72" y="2918"/>
                  </a:lnTo>
                  <a:lnTo>
                    <a:pt x="66" y="2917"/>
                  </a:lnTo>
                  <a:lnTo>
                    <a:pt x="60" y="2915"/>
                  </a:lnTo>
                  <a:lnTo>
                    <a:pt x="55" y="2914"/>
                  </a:lnTo>
                  <a:lnTo>
                    <a:pt x="49" y="2913"/>
                  </a:lnTo>
                  <a:lnTo>
                    <a:pt x="43" y="2912"/>
                  </a:lnTo>
                  <a:lnTo>
                    <a:pt x="37" y="2911"/>
                  </a:lnTo>
                  <a:lnTo>
                    <a:pt x="32" y="2911"/>
                  </a:lnTo>
                  <a:lnTo>
                    <a:pt x="26" y="2910"/>
                  </a:lnTo>
                  <a:lnTo>
                    <a:pt x="20" y="2910"/>
                  </a:lnTo>
                  <a:lnTo>
                    <a:pt x="14" y="2909"/>
                  </a:lnTo>
                  <a:lnTo>
                    <a:pt x="8" y="2909"/>
                  </a:lnTo>
                  <a:lnTo>
                    <a:pt x="3" y="2909"/>
                  </a:lnTo>
                  <a:lnTo>
                    <a:pt x="0" y="2909"/>
                  </a:lnTo>
                  <a:lnTo>
                    <a:pt x="0" y="290"/>
                  </a:lnTo>
                  <a:lnTo>
                    <a:pt x="5" y="290"/>
                  </a:lnTo>
                  <a:lnTo>
                    <a:pt x="11" y="290"/>
                  </a:lnTo>
                  <a:lnTo>
                    <a:pt x="17" y="289"/>
                  </a:lnTo>
                  <a:lnTo>
                    <a:pt x="23" y="289"/>
                  </a:lnTo>
                  <a:lnTo>
                    <a:pt x="29" y="289"/>
                  </a:lnTo>
                  <a:lnTo>
                    <a:pt x="34" y="288"/>
                  </a:lnTo>
                  <a:lnTo>
                    <a:pt x="40" y="287"/>
                  </a:lnTo>
                  <a:lnTo>
                    <a:pt x="46" y="286"/>
                  </a:lnTo>
                  <a:lnTo>
                    <a:pt x="52" y="285"/>
                  </a:lnTo>
                  <a:lnTo>
                    <a:pt x="57" y="284"/>
                  </a:lnTo>
                  <a:lnTo>
                    <a:pt x="63" y="283"/>
                  </a:lnTo>
                  <a:lnTo>
                    <a:pt x="69" y="282"/>
                  </a:lnTo>
                  <a:lnTo>
                    <a:pt x="74" y="280"/>
                  </a:lnTo>
                  <a:lnTo>
                    <a:pt x="80" y="279"/>
                  </a:lnTo>
                  <a:lnTo>
                    <a:pt x="85" y="277"/>
                  </a:lnTo>
                  <a:lnTo>
                    <a:pt x="91" y="275"/>
                  </a:lnTo>
                  <a:lnTo>
                    <a:pt x="96" y="273"/>
                  </a:lnTo>
                  <a:lnTo>
                    <a:pt x="102" y="271"/>
                  </a:lnTo>
                  <a:lnTo>
                    <a:pt x="107" y="269"/>
                  </a:lnTo>
                  <a:lnTo>
                    <a:pt x="113" y="267"/>
                  </a:lnTo>
                  <a:lnTo>
                    <a:pt x="118" y="265"/>
                  </a:lnTo>
                  <a:lnTo>
                    <a:pt x="123" y="262"/>
                  </a:lnTo>
                  <a:lnTo>
                    <a:pt x="128" y="260"/>
                  </a:lnTo>
                  <a:lnTo>
                    <a:pt x="134" y="257"/>
                  </a:lnTo>
                  <a:lnTo>
                    <a:pt x="139" y="254"/>
                  </a:lnTo>
                  <a:lnTo>
                    <a:pt x="144" y="252"/>
                  </a:lnTo>
                  <a:lnTo>
                    <a:pt x="149" y="249"/>
                  </a:lnTo>
                  <a:lnTo>
                    <a:pt x="154" y="246"/>
                  </a:lnTo>
                  <a:lnTo>
                    <a:pt x="159" y="242"/>
                  </a:lnTo>
                  <a:lnTo>
                    <a:pt x="164" y="239"/>
                  </a:lnTo>
                  <a:lnTo>
                    <a:pt x="168" y="236"/>
                  </a:lnTo>
                  <a:lnTo>
                    <a:pt x="173" y="233"/>
                  </a:lnTo>
                  <a:lnTo>
                    <a:pt x="178" y="229"/>
                  </a:lnTo>
                  <a:lnTo>
                    <a:pt x="182" y="225"/>
                  </a:lnTo>
                  <a:lnTo>
                    <a:pt x="187" y="222"/>
                  </a:lnTo>
                  <a:lnTo>
                    <a:pt x="191" y="218"/>
                  </a:lnTo>
                  <a:lnTo>
                    <a:pt x="195" y="214"/>
                  </a:lnTo>
                  <a:lnTo>
                    <a:pt x="200" y="210"/>
                  </a:lnTo>
                  <a:lnTo>
                    <a:pt x="204" y="206"/>
                  </a:lnTo>
                  <a:lnTo>
                    <a:pt x="208" y="202"/>
                  </a:lnTo>
                  <a:lnTo>
                    <a:pt x="212" y="198"/>
                  </a:lnTo>
                  <a:lnTo>
                    <a:pt x="216" y="193"/>
                  </a:lnTo>
                  <a:lnTo>
                    <a:pt x="220" y="189"/>
                  </a:lnTo>
                  <a:lnTo>
                    <a:pt x="223" y="185"/>
                  </a:lnTo>
                  <a:lnTo>
                    <a:pt x="227" y="180"/>
                  </a:lnTo>
                  <a:lnTo>
                    <a:pt x="231" y="175"/>
                  </a:lnTo>
                  <a:lnTo>
                    <a:pt x="234" y="171"/>
                  </a:lnTo>
                  <a:lnTo>
                    <a:pt x="237" y="166"/>
                  </a:lnTo>
                  <a:lnTo>
                    <a:pt x="241" y="161"/>
                  </a:lnTo>
                  <a:lnTo>
                    <a:pt x="244" y="156"/>
                  </a:lnTo>
                  <a:lnTo>
                    <a:pt x="247" y="152"/>
                  </a:lnTo>
                  <a:lnTo>
                    <a:pt x="250" y="147"/>
                  </a:lnTo>
                  <a:lnTo>
                    <a:pt x="253" y="142"/>
                  </a:lnTo>
                  <a:lnTo>
                    <a:pt x="256" y="136"/>
                  </a:lnTo>
                  <a:lnTo>
                    <a:pt x="258" y="131"/>
                  </a:lnTo>
                  <a:lnTo>
                    <a:pt x="261" y="126"/>
                  </a:lnTo>
                  <a:lnTo>
                    <a:pt x="263" y="121"/>
                  </a:lnTo>
                  <a:lnTo>
                    <a:pt x="266" y="116"/>
                  </a:lnTo>
                  <a:lnTo>
                    <a:pt x="268" y="110"/>
                  </a:lnTo>
                  <a:lnTo>
                    <a:pt x="270" y="105"/>
                  </a:lnTo>
                  <a:lnTo>
                    <a:pt x="272" y="99"/>
                  </a:lnTo>
                  <a:lnTo>
                    <a:pt x="274" y="94"/>
                  </a:lnTo>
                  <a:lnTo>
                    <a:pt x="276" y="88"/>
                  </a:lnTo>
                  <a:lnTo>
                    <a:pt x="278" y="83"/>
                  </a:lnTo>
                  <a:lnTo>
                    <a:pt x="279" y="77"/>
                  </a:lnTo>
                  <a:lnTo>
                    <a:pt x="281" y="72"/>
                  </a:lnTo>
                  <a:lnTo>
                    <a:pt x="282" y="66"/>
                  </a:lnTo>
                  <a:lnTo>
                    <a:pt x="284" y="60"/>
                  </a:lnTo>
                  <a:lnTo>
                    <a:pt x="285" y="55"/>
                  </a:lnTo>
                  <a:lnTo>
                    <a:pt x="286" y="49"/>
                  </a:lnTo>
                  <a:lnTo>
                    <a:pt x="287" y="43"/>
                  </a:lnTo>
                  <a:lnTo>
                    <a:pt x="288" y="37"/>
                  </a:lnTo>
                  <a:lnTo>
                    <a:pt x="288" y="32"/>
                  </a:lnTo>
                  <a:lnTo>
                    <a:pt x="289" y="26"/>
                  </a:lnTo>
                  <a:lnTo>
                    <a:pt x="289" y="20"/>
                  </a:lnTo>
                  <a:lnTo>
                    <a:pt x="290" y="14"/>
                  </a:lnTo>
                  <a:lnTo>
                    <a:pt x="290" y="8"/>
                  </a:lnTo>
                  <a:lnTo>
                    <a:pt x="290" y="3"/>
                  </a:lnTo>
                  <a:lnTo>
                    <a:pt x="290" y="0"/>
                  </a:lnTo>
                  <a:lnTo>
                    <a:pt x="4968" y="0"/>
                  </a:lnTo>
                  <a:lnTo>
                    <a:pt x="4968" y="3200"/>
                  </a:lnTo>
                  <a:lnTo>
                    <a:pt x="0" y="3200"/>
                  </a:lnTo>
                  <a:lnTo>
                    <a:pt x="0" y="0"/>
                  </a:lnTo>
                  <a:close/>
                </a:path>
              </a:pathLst>
            </a:custGeom>
            <a:solidFill>
              <a:schemeClr val="tx1"/>
            </a:solidFill>
            <a:ln w="9525">
              <a:noFill/>
              <a:round/>
              <a:headEnd/>
              <a:tailEnd/>
            </a:ln>
          </p:spPr>
          <p:txBody>
            <a:bodyPr/>
            <a:lstStyle/>
            <a:p>
              <a:endParaRPr lang="el-GR"/>
            </a:p>
          </p:txBody>
        </p:sp>
      </p:grpSp>
      <p:sp>
        <p:nvSpPr>
          <p:cNvPr id="6" name="5 - Θέση υποσέλιδου"/>
          <p:cNvSpPr>
            <a:spLocks noGrp="1"/>
          </p:cNvSpPr>
          <p:nvPr>
            <p:ph type="ftr" sz="quarter" idx="11"/>
          </p:nvPr>
        </p:nvSpPr>
        <p:spPr/>
        <p:txBody>
          <a:bodyPr/>
          <a:lstStyle/>
          <a:p>
            <a:r>
              <a:rPr lang="el-GR" smtClean="0"/>
              <a:t>ΑΘΑΝΑΣΟΠΟΥΛΟΣ ΠΑΝΑΓΙΩΤΗΣ</a:t>
            </a:r>
            <a:endParaRPr lang="el-G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Θέμα8</Template>
  <TotalTime>87</TotalTime>
  <Words>922</Words>
  <Application>Microsoft Office PowerPoint</Application>
  <PresentationFormat>Προβολή στην οθόνη (4:3)</PresentationFormat>
  <Paragraphs>89</Paragraphs>
  <Slides>21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5. Ο ΜΙΚΡΑΣΙΑΤΙΚΟΣ ΠΟΛΕΜΟΣ (1919-1922)</vt:lpstr>
      <vt:lpstr>Οι ελληνικές διεκδικήσεις μετά τον Α' Παγκόσμιο Πόλεμο. </vt:lpstr>
      <vt:lpstr>Η κίνηση για την ανεξαρτησία του Πόντου. </vt:lpstr>
      <vt:lpstr>Διαφάνεια 4</vt:lpstr>
      <vt:lpstr>Η συμμαχική εντολή για την απόβαση του ελληνικού στρατού στη Σμύρνη και η έκβαση του πολέμου. </vt:lpstr>
      <vt:lpstr>Η συμμαχική εντολή για την απόβαση του ελληνικού στρατού στη Σμύρνη και η έκβαση του πολέμου. </vt:lpstr>
      <vt:lpstr>Η συμμαχική εντολή για την απόβαση του ελληνικού στρατού στη Σμύρνη και η έκβαση του πολέμου. </vt:lpstr>
      <vt:lpstr>Διαφάνεια 8</vt:lpstr>
      <vt:lpstr>Διαφάνεια 9</vt:lpstr>
      <vt:lpstr>Διαφάνεια 10</vt:lpstr>
      <vt:lpstr>Διαφάνεια 11</vt:lpstr>
      <vt:lpstr>Διαφάνεια 12</vt:lpstr>
      <vt:lpstr>Διαφάνεια 13</vt:lpstr>
      <vt:lpstr>Διαφάνεια 14</vt:lpstr>
      <vt:lpstr>Συνθήκη της Λωζάννης (1923)</vt:lpstr>
      <vt:lpstr>Συνθήκη της Λωζάννης (1923)</vt:lpstr>
      <vt:lpstr>Διαφάνεια 17</vt:lpstr>
      <vt:lpstr>Διαφάνεια 18</vt:lpstr>
      <vt:lpstr>Αφήγηση Έλληνα στρατιώτη που συμμετείχε στον Μικρασιατικό Πόλεμο</vt:lpstr>
      <vt:lpstr>Μια τουρκική μαρτυρία για τον διωγμό των Ελλήνων του Πόντου</vt:lpstr>
      <vt:lpstr>Τι να ξέρω;</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Ο ΜΙΚΡΑΣΙΑΤΙΚΟΣ ΠΟΛΕΜΟΣ (1919-1922)</dc:title>
  <dc:creator>Panagiotis Athanasopoulos</dc:creator>
  <cp:lastModifiedBy>Panagiotis Athanasopoulos</cp:lastModifiedBy>
  <cp:revision>5</cp:revision>
  <dcterms:created xsi:type="dcterms:W3CDTF">2019-02-06T20:32:56Z</dcterms:created>
  <dcterms:modified xsi:type="dcterms:W3CDTF">2019-02-08T17:39:14Z</dcterms:modified>
  <cp:contentStatus>Τελική έκδοση</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