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58585"/>
              </a:solidFill>
              <a:prstDash val="solid"/>
              <a:miter lim="400000"/>
            </a:ln>
          </a:top>
          <a:bottom>
            <a:ln w="12700" cap="flat">
              <a:solidFill>
                <a:srgbClr val="858585"/>
              </a:solidFill>
              <a:prstDash val="solid"/>
              <a:miter lim="400000"/>
            </a:ln>
          </a:bottom>
          <a:insideH>
            <a:ln w="12700" cap="flat">
              <a:solidFill>
                <a:srgbClr val="8585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58585"/>
              </a:solidFill>
              <a:prstDash val="solid"/>
              <a:miter lim="400000"/>
            </a:ln>
          </a:top>
          <a:bottom>
            <a:ln w="12700" cap="flat">
              <a:solidFill>
                <a:srgbClr val="858585"/>
              </a:solidFill>
              <a:prstDash val="solid"/>
              <a:miter lim="400000"/>
            </a:ln>
          </a:bottom>
          <a:insideH>
            <a:ln w="12700" cap="flat">
              <a:solidFill>
                <a:srgbClr val="8585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87600" y="2692400"/>
            <a:ext cx="19621500" cy="3924300"/>
          </a:xfrm>
          <a:prstGeom prst="rect">
            <a:avLst/>
          </a:prstGeom>
        </p:spPr>
        <p:txBody>
          <a:bodyPr anchor="b"/>
          <a:lstStyle>
            <a:lvl1pPr>
              <a:defRPr sz="13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87600" y="7048500"/>
            <a:ext cx="19621500" cy="1790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21"/>
          </p:nvPr>
        </p:nvSpPr>
        <p:spPr>
          <a:xfrm>
            <a:off x="2387600" y="6045200"/>
            <a:ext cx="19621500" cy="876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45A7DE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22"/>
          </p:nvPr>
        </p:nvSpPr>
        <p:spPr>
          <a:xfrm>
            <a:off x="2387600" y="8953500"/>
            <a:ext cx="19621500" cy="787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-190500"/>
            <a:ext cx="24384000" cy="1409395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4667250" y="-231128"/>
            <a:ext cx="17402076" cy="10058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8623300"/>
            <a:ext cx="19621500" cy="2400300"/>
          </a:xfrm>
          <a:prstGeom prst="rect">
            <a:avLst/>
          </a:prstGeom>
        </p:spPr>
        <p:txBody>
          <a:bodyPr anchor="b"/>
          <a:lstStyle>
            <a:lvl1pPr>
              <a:defRPr sz="132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150600"/>
            <a:ext cx="19621500" cy="1790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87600" y="4000500"/>
            <a:ext cx="19621500" cy="5715000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/>
          <p:nvPr>
            <p:ph type="pic" idx="21"/>
          </p:nvPr>
        </p:nvSpPr>
        <p:spPr>
          <a:xfrm>
            <a:off x="10530071" y="554566"/>
            <a:ext cx="20258478" cy="11709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711200" y="1981200"/>
            <a:ext cx="140462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half" idx="1"/>
          </p:nvPr>
        </p:nvSpPr>
        <p:spPr>
          <a:xfrm>
            <a:off x="711200" y="6731000"/>
            <a:ext cx="14046200" cy="5232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87600" y="3898900"/>
            <a:ext cx="196215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/>
          <p:nvPr>
            <p:ph type="pic" idx="21"/>
          </p:nvPr>
        </p:nvSpPr>
        <p:spPr>
          <a:xfrm>
            <a:off x="9919689" y="3141992"/>
            <a:ext cx="16395701" cy="94767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87600" y="3898900"/>
            <a:ext cx="10223500" cy="8039100"/>
          </a:xfrm>
          <a:prstGeom prst="rect">
            <a:avLst/>
          </a:prstGeom>
        </p:spPr>
        <p:txBody>
          <a:bodyPr/>
          <a:lstStyle>
            <a:lvl1pPr marL="673099" indent="-673099">
              <a:spcBef>
                <a:spcPts val="5300"/>
              </a:spcBef>
              <a:buSzPct val="50000"/>
              <a:buBlip>
                <a:blip r:embed="rId2"/>
              </a:buBlip>
              <a:defRPr sz="5000"/>
            </a:lvl1pPr>
            <a:lvl2pPr marL="13462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2pPr>
            <a:lvl3pPr marL="20193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3pPr>
            <a:lvl4pPr marL="26924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4pPr>
            <a:lvl5pPr marL="33655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21"/>
          </p:nvPr>
        </p:nvSpPr>
        <p:spPr>
          <a:xfrm rot="21600000">
            <a:off x="11168731" y="-2006599"/>
            <a:ext cx="14294116" cy="142940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22"/>
          </p:nvPr>
        </p:nvSpPr>
        <p:spPr>
          <a:xfrm rot="21600000">
            <a:off x="13285117" y="6292593"/>
            <a:ext cx="13249309" cy="7658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558800" y="-2946400"/>
            <a:ext cx="15062200" cy="1983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87600" y="1790700"/>
            <a:ext cx="196215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355600"/>
            <a:ext cx="19621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6985" y="13106400"/>
            <a:ext cx="461773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86868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889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778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2667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3556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4445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5334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6223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7112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8001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6400" u="none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click to edit"/>
          <p:cNvSpPr txBox="1"/>
          <p:nvPr>
            <p:ph type="ctrTitle"/>
          </p:nvPr>
        </p:nvSpPr>
        <p:spPr>
          <a:xfrm>
            <a:off x="-77234" y="-24797"/>
            <a:ext cx="24538468" cy="13765594"/>
          </a:xfrm>
          <a:prstGeom prst="rect">
            <a:avLst/>
          </a:prstGeom>
          <a:solidFill>
            <a:srgbClr val="DE5F00">
              <a:alpha val="80000"/>
            </a:srgbClr>
          </a:solidFill>
        </p:spPr>
        <p:txBody>
          <a:bodyPr/>
          <a:lstStyle/>
          <a:p>
            <a:pPr>
              <a:defRPr sz="9200">
                <a:solidFill>
                  <a:srgbClr val="FFFFFF"/>
                </a:solidFill>
              </a:defRPr>
            </a:pPr>
          </a:p>
        </p:txBody>
      </p:sp>
      <p:sp>
        <p:nvSpPr>
          <p:cNvPr id="120" name="Βιολογία Γ΄Γυμνασίου"/>
          <p:cNvSpPr txBox="1"/>
          <p:nvPr/>
        </p:nvSpPr>
        <p:spPr>
          <a:xfrm>
            <a:off x="5970746" y="5429249"/>
            <a:ext cx="12696509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500">
                <a:solidFill>
                  <a:srgbClr val="1B1E85"/>
                </a:solidFill>
              </a:defRPr>
            </a:lvl1pPr>
          </a:lstStyle>
          <a:p>
            <a:pPr/>
            <a:r>
              <a:t>Βιολογία Γ΄Γυμνασίου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1.2 Kyttaro.png" descr="1.2 Kyttar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57101" y="112220"/>
            <a:ext cx="25498202" cy="1316821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Βιολογία"/>
          <p:cNvSpPr txBox="1"/>
          <p:nvPr/>
        </p:nvSpPr>
        <p:spPr>
          <a:xfrm>
            <a:off x="21784042" y="12525582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κυτταρο 2.png" descr="κυτταρο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8964" y="-69406"/>
            <a:ext cx="24730667" cy="1390832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Βιολογία"/>
          <p:cNvSpPr txBox="1"/>
          <p:nvPr/>
        </p:nvSpPr>
        <p:spPr>
          <a:xfrm>
            <a:off x="21840291" y="12806829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ΒΙΟ 3.png" descr="ΒΙΟ 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17176" y="225457"/>
            <a:ext cx="26502932" cy="1326508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Βιολογία"/>
          <p:cNvSpPr txBox="1"/>
          <p:nvPr/>
        </p:nvSpPr>
        <p:spPr>
          <a:xfrm>
            <a:off x="22121536" y="13003700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βιο 6.png" descr="βιο 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2870" y="242687"/>
            <a:ext cx="18538260" cy="1323062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Βιολογία"/>
          <p:cNvSpPr txBox="1"/>
          <p:nvPr/>
        </p:nvSpPr>
        <p:spPr>
          <a:xfrm>
            <a:off x="21924664" y="12778703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βιο 8.png" descr="βιο 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7519" y="101030"/>
            <a:ext cx="20312620" cy="135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Βιολογία"/>
          <p:cNvSpPr txBox="1"/>
          <p:nvPr/>
        </p:nvSpPr>
        <p:spPr>
          <a:xfrm>
            <a:off x="22065288" y="12834952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ΒΙΟ 4.png" descr="ΒΙΟ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9683" y="581422"/>
            <a:ext cx="26042368" cy="11778499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Βιολογία"/>
          <p:cNvSpPr txBox="1"/>
          <p:nvPr/>
        </p:nvSpPr>
        <p:spPr>
          <a:xfrm>
            <a:off x="21952788" y="12834952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βιο 9.png" descr="βιο 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323" y="117603"/>
            <a:ext cx="23305354" cy="1348079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Βιολογία"/>
          <p:cNvSpPr txBox="1"/>
          <p:nvPr/>
        </p:nvSpPr>
        <p:spPr>
          <a:xfrm>
            <a:off x="21390297" y="12750579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βιο 10.png" descr="βιο 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6603" y="251058"/>
            <a:ext cx="25500944" cy="132138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Βιολογία"/>
          <p:cNvSpPr txBox="1"/>
          <p:nvPr/>
        </p:nvSpPr>
        <p:spPr>
          <a:xfrm>
            <a:off x="22037161" y="12834952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βιο 11.png" descr="βιο 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781" y="497089"/>
            <a:ext cx="23364438" cy="11574193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Βιολογία"/>
          <p:cNvSpPr txBox="1"/>
          <p:nvPr/>
        </p:nvSpPr>
        <p:spPr>
          <a:xfrm>
            <a:off x="21924662" y="12778703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βιο 12.png" descr="βιο 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3625" y="-123302"/>
            <a:ext cx="25031250" cy="1387526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Βιολογία"/>
          <p:cNvSpPr txBox="1"/>
          <p:nvPr/>
        </p:nvSpPr>
        <p:spPr>
          <a:xfrm>
            <a:off x="22009036" y="12975575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bio1.png" descr="bi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4711" y="39031"/>
            <a:ext cx="24713422" cy="13637938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Βιολογία"/>
          <p:cNvSpPr txBox="1"/>
          <p:nvPr/>
        </p:nvSpPr>
        <p:spPr>
          <a:xfrm>
            <a:off x="21840291" y="12863078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βιο 13.png" descr="βιο 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7583" y="290824"/>
            <a:ext cx="26879166" cy="900104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Βιολογία"/>
          <p:cNvSpPr txBox="1"/>
          <p:nvPr/>
        </p:nvSpPr>
        <p:spPr>
          <a:xfrm>
            <a:off x="21868413" y="12750578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bio 14.png" descr="bio 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1443" y="1884063"/>
            <a:ext cx="25086886" cy="994787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Βιολογία"/>
          <p:cNvSpPr txBox="1"/>
          <p:nvPr/>
        </p:nvSpPr>
        <p:spPr>
          <a:xfrm>
            <a:off x="99998" y="12806827"/>
            <a:ext cx="2889418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  <p:pic>
        <p:nvPicPr>
          <p:cNvPr id="183" name="βιο 17.png" descr="βιο 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30388" y="4727190"/>
            <a:ext cx="10490973" cy="8293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βιο2.png" descr="βιο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19" y="-13921"/>
            <a:ext cx="23991732" cy="139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Βιολογία"/>
          <p:cNvSpPr txBox="1"/>
          <p:nvPr/>
        </p:nvSpPr>
        <p:spPr>
          <a:xfrm>
            <a:off x="21559044" y="12891202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βιο3.png" descr="βιο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1371" y="-50528"/>
            <a:ext cx="21707339" cy="1396945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Rectangle"/>
          <p:cNvSpPr/>
          <p:nvPr/>
        </p:nvSpPr>
        <p:spPr>
          <a:xfrm>
            <a:off x="1564429" y="2004314"/>
            <a:ext cx="13321158" cy="771449"/>
          </a:xfrm>
          <a:prstGeom prst="rect">
            <a:avLst/>
          </a:prstGeom>
          <a:solidFill>
            <a:srgbClr val="FFFB00">
              <a:alpha val="508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5000">
                <a:solidFill>
                  <a:srgbClr val="FFFFFF"/>
                </a:solidFill>
              </a:defRPr>
            </a:pPr>
          </a:p>
        </p:txBody>
      </p:sp>
      <p:sp>
        <p:nvSpPr>
          <p:cNvPr id="130" name="Βιολογία"/>
          <p:cNvSpPr txBox="1"/>
          <p:nvPr/>
        </p:nvSpPr>
        <p:spPr>
          <a:xfrm>
            <a:off x="20574686" y="13003700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βιο 4.png" descr="βιο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2304" y="-137440"/>
            <a:ext cx="21316924" cy="1358352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Βιολογία"/>
          <p:cNvSpPr txBox="1"/>
          <p:nvPr/>
        </p:nvSpPr>
        <p:spPr>
          <a:xfrm>
            <a:off x="22037163" y="12863078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bio 5.png" descr="bio 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77289" y="2356509"/>
            <a:ext cx="8190167" cy="7424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bio 6.png" descr="bio 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487" y="2333020"/>
            <a:ext cx="16775865" cy="838793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Βιολογία"/>
          <p:cNvSpPr txBox="1"/>
          <p:nvPr/>
        </p:nvSpPr>
        <p:spPr>
          <a:xfrm>
            <a:off x="21840291" y="12863078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βιο 7.png" descr="βιο 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6529" y="18667"/>
            <a:ext cx="22030942" cy="1367866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Βιολογία"/>
          <p:cNvSpPr txBox="1"/>
          <p:nvPr/>
        </p:nvSpPr>
        <p:spPr>
          <a:xfrm>
            <a:off x="20940304" y="12891202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Βιολογία"/>
          <p:cNvSpPr txBox="1"/>
          <p:nvPr/>
        </p:nvSpPr>
        <p:spPr>
          <a:xfrm>
            <a:off x="21924664" y="12891202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  <p:pic>
        <p:nvPicPr>
          <p:cNvPr id="143" name="βιο 8.png" descr="βιο 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9541" y="2329702"/>
            <a:ext cx="25517265" cy="8572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341" y="-46192"/>
            <a:ext cx="2440067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Βιολογία"/>
          <p:cNvSpPr txBox="1"/>
          <p:nvPr/>
        </p:nvSpPr>
        <p:spPr>
          <a:xfrm>
            <a:off x="21952788" y="12919326"/>
            <a:ext cx="2275841" cy="787401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Βιολογία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