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C7E9E9-5C61-A68D-2B8F-3BB5A44E2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7C3BAC9-8B0F-2A50-FDFD-1B697869E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CC17F-1572-938B-BCD2-197DB4DA5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61F385D-BC92-74BA-B094-B177213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030793-CC42-CE26-8D77-5318CCE00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14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E4B51F-7862-7ED1-369E-E994DD28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B85E195-1FDC-C547-A127-D15000D9A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42DB0F-5B05-EE8E-ED4A-1C2111FE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943A796-45A1-A56D-66C8-7B78A51D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93C57E-BFE4-D350-F79D-931E3D50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848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5F418A1-32FB-CA48-04A4-A17940076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76C5E58-AA20-91B3-5BC8-6C897CB61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9A1D373-96DB-4349-104D-80BB4DAA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799996-E94B-EA01-531B-BFCD32FA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F4B14A-98B2-7C96-8425-66C437E82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850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2C7EB7-BC1C-EAB3-042D-202AEDFC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C4DD1B-1679-2E66-5863-887DDF595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EA7AF1-774B-10C3-DC56-AE6D58440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0FFA83A-DC79-0A09-7CCF-3ED44005B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36F7671-9290-877B-8FEE-43A2EC446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045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28571E-6821-12AA-8BB3-D9696A2FE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FA0DB35-63B1-DACF-5284-15BF60F46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908684-5CC3-070C-6A0B-AE9364A4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5117305-17AD-EEE0-6CC9-A68DD5322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93A47D-6194-7602-482A-7F61E6211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286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62EAEE-B5E3-BB17-2359-58DE5E15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03D797-16D0-A483-3C2B-B585ADEA5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6B3D998-E409-DC81-782D-086FE0AE2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D192BFF-EBB9-054F-4963-BA8AA6BE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EEDE64C-5E6E-43E3-8D4F-6194AC73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6CB450A-60BF-A1DC-295B-5F97E7D5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131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143AED-79EA-A5B4-299F-2545D75D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0B0FC5-CF6C-8D04-2217-C0EDC3034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51C61C2-258A-3C2C-087D-05793E410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37A7B8-A4B2-2F2D-B693-25B2177B3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BA288FF-6007-73D8-76DB-4A954F6923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FCB92C3-A9C6-539A-2098-21BF4B8F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9B23205-DE9D-ABCE-19B6-F71B2699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8CB601B-4ABB-8CE9-A981-EFA93C8E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92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282141-9831-848C-8A17-7D8AE8902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F138B5F-1E5F-58F6-34F4-95948B835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D7C28D8-0A94-78C3-8BDD-C3174A57F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443FBB8-B579-9288-E461-42E5A3C8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26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6C6E7DA-E1EA-AD45-AF67-D86D196D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B3BF8CF-EF72-D741-797F-50027C26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FD6685F-755A-30D0-365B-3D87ED04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27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F9265A-957F-2A91-2E77-3B4EB477C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02275A-CDCD-5620-0934-A012B640C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3672AF-05FB-380D-0634-90FED8E6F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CD45194-FE82-3773-C598-7FF8A250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6122A36-6A63-34B5-8C54-0365061F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B546C18-5A40-D8E0-6E7F-2BD4F664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089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5B3FDD-27FB-E353-9B86-98D920DA6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8231355-E28C-51E9-9145-7C339C245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9D87ECD-BAE8-3180-27F3-6BC2A6B88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B564A61-686E-2C78-D936-082BF148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6FD84F8-FAC5-41C3-9190-78587A673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91B4E5-FE36-73E8-1C7D-305E79D9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884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F91A1E6-DE37-45ED-6CBF-41EC7D503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4ED3939-C747-926A-0560-24CBF96D2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C3DCBCC-AD26-C4B9-C506-4FDC98583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905D7-46E5-4E18-9614-9A7DA8634819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B35524-9B4B-29B0-4664-47653BF6C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1A23AC0-BB44-6D2A-9E50-64991EB55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08824-F24C-47C5-9FE6-A8F25BED87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31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D156AE-FB13-81E4-01E3-8F940DE8F5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Join our club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CDAAA9B-A0E9-9C14-854F-AF5E6FF44C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867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9BF138-203A-1A2B-6ED1-D54483444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following e-mail.  Which photo from the ones on your right best suits it?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AC59775F-1266-CAB6-4607-0FFA473374F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5" y="1977378"/>
            <a:ext cx="5181600" cy="3874782"/>
          </a:xfrm>
        </p:spPr>
      </p:pic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8B833328-AC31-84E9-83EA-45FBBC5506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77379"/>
            <a:ext cx="5181600" cy="4099864"/>
          </a:xfrm>
        </p:spPr>
      </p:pic>
    </p:spTree>
    <p:extLst>
      <p:ext uri="{BB962C8B-B14F-4D97-AF65-F5344CB8AC3E}">
        <p14:creationId xmlns:p14="http://schemas.microsoft.com/office/powerpoint/2010/main" val="271545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980A31-5B4A-AA69-18B7-D350A308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following e-mail.  Which photo from the ones on your right best suits it?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4A0D11C5-DC1A-B5A8-8777-BAF9926B9DE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97612"/>
            <a:ext cx="5181600" cy="3404382"/>
          </a:xfrm>
        </p:spPr>
      </p:pic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B7DDA1CF-D542-A8F2-94B2-5C0C655826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97612"/>
            <a:ext cx="5181600" cy="3404381"/>
          </a:xfrm>
        </p:spPr>
      </p:pic>
    </p:spTree>
    <p:extLst>
      <p:ext uri="{BB962C8B-B14F-4D97-AF65-F5344CB8AC3E}">
        <p14:creationId xmlns:p14="http://schemas.microsoft.com/office/powerpoint/2010/main" val="18988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097142-A431-0E8A-4E99-50B001DF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following e-mail.  Which photo from the ones on your right best suits it?</a:t>
            </a:r>
            <a:endParaRPr lang="el-GR" dirty="0"/>
          </a:p>
        </p:txBody>
      </p:sp>
      <p:pic>
        <p:nvPicPr>
          <p:cNvPr id="12" name="Θέση περιεχομένου 11">
            <a:extLst>
              <a:ext uri="{FF2B5EF4-FFF2-40B4-BE49-F238E27FC236}">
                <a16:creationId xmlns:a16="http://schemas.microsoft.com/office/drawing/2014/main" id="{2B123176-A0C7-D063-EDB6-B8521E0334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25625"/>
            <a:ext cx="5181600" cy="3474407"/>
          </a:xfrm>
        </p:spPr>
      </p:pic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E7BCBA3E-B88C-1A97-218D-DD593D60C46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25" y="1825625"/>
            <a:ext cx="5010150" cy="3421624"/>
          </a:xfrm>
        </p:spPr>
      </p:pic>
    </p:spTree>
    <p:extLst>
      <p:ext uri="{BB962C8B-B14F-4D97-AF65-F5344CB8AC3E}">
        <p14:creationId xmlns:p14="http://schemas.microsoft.com/office/powerpoint/2010/main" val="176438527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Ευρεία οθόνη</PresentationFormat>
  <Paragraphs>4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Join our club</vt:lpstr>
      <vt:lpstr>Read the following e-mail.  Which photo from the ones on your right best suits it?</vt:lpstr>
      <vt:lpstr>Read the following e-mail.  Which photo from the ones on your right best suits it?</vt:lpstr>
      <vt:lpstr>Read the following e-mail.  Which photo from the ones on your right best suits it?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Γεώργιος Ράπτης</dc:creator>
  <cp:lastModifiedBy>Γεώργιος Ράπτης</cp:lastModifiedBy>
  <cp:revision>1</cp:revision>
  <dcterms:created xsi:type="dcterms:W3CDTF">2024-11-17T07:51:12Z</dcterms:created>
  <dcterms:modified xsi:type="dcterms:W3CDTF">2024-11-17T07:51:42Z</dcterms:modified>
</cp:coreProperties>
</file>